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76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7775575" cy="10907713"/>
  <p:notesSz cx="6735763" cy="98663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AA01"/>
    <a:srgbClr val="D06DA2"/>
    <a:srgbClr val="FFF253"/>
    <a:srgbClr val="65B7EC"/>
    <a:srgbClr val="D00000"/>
    <a:srgbClr val="005023"/>
    <a:srgbClr val="FF6600"/>
    <a:srgbClr val="000099"/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3" autoAdjust="0"/>
    <p:restoredTop sz="99515" autoAdjust="0"/>
  </p:normalViewPr>
  <p:slideViewPr>
    <p:cSldViewPr snapToGrid="0">
      <p:cViewPr varScale="1">
        <p:scale>
          <a:sx n="73" d="100"/>
          <a:sy n="73" d="100"/>
        </p:scale>
        <p:origin x="2928" y="18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-2148" y="-108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19318" cy="493091"/>
          </a:xfrm>
          <a:prstGeom prst="rect">
            <a:avLst/>
          </a:prstGeom>
        </p:spPr>
        <p:txBody>
          <a:bodyPr vert="horz" lIns="85391" tIns="42697" rIns="85391" bIns="42697" rtlCol="0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989" y="0"/>
            <a:ext cx="2919318" cy="493091"/>
          </a:xfrm>
          <a:prstGeom prst="rect">
            <a:avLst/>
          </a:prstGeom>
        </p:spPr>
        <p:txBody>
          <a:bodyPr vert="horz" lIns="85391" tIns="42697" rIns="85391" bIns="42697" rtlCol="0"/>
          <a:lstStyle>
            <a:lvl1pPr algn="r">
              <a:defRPr sz="1000"/>
            </a:lvl1pPr>
          </a:lstStyle>
          <a:p>
            <a:fld id="{EA4C0380-2DE9-498B-B68D-60B46204BA80}" type="datetimeFigureOut">
              <a:rPr kumimoji="1" lang="ja-JP" altLang="en-US" smtClean="0"/>
              <a:pPr/>
              <a:t>2023/6/9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5" y="9371729"/>
            <a:ext cx="2919318" cy="493090"/>
          </a:xfrm>
          <a:prstGeom prst="rect">
            <a:avLst/>
          </a:prstGeom>
        </p:spPr>
        <p:txBody>
          <a:bodyPr vert="horz" lIns="85391" tIns="42697" rIns="85391" bIns="42697" rtlCol="0" anchor="b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989" y="9371729"/>
            <a:ext cx="2919318" cy="493090"/>
          </a:xfrm>
          <a:prstGeom prst="rect">
            <a:avLst/>
          </a:prstGeom>
        </p:spPr>
        <p:txBody>
          <a:bodyPr vert="horz" lIns="85391" tIns="42697" rIns="85391" bIns="42697" rtlCol="0" anchor="b"/>
          <a:lstStyle>
            <a:lvl1pPr algn="r">
              <a:defRPr sz="1000"/>
            </a:lvl1pPr>
          </a:lstStyle>
          <a:p>
            <a:fld id="{78A262EF-70DF-4926-8929-0A60A2E81DC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4052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3"/>
            <a:ext cx="2918830" cy="495028"/>
          </a:xfrm>
          <a:prstGeom prst="rect">
            <a:avLst/>
          </a:prstGeom>
        </p:spPr>
        <p:txBody>
          <a:bodyPr vert="horz" lIns="90738" tIns="45370" rIns="90738" bIns="45370" rtlCol="0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81" y="3"/>
            <a:ext cx="2918830" cy="495028"/>
          </a:xfrm>
          <a:prstGeom prst="rect">
            <a:avLst/>
          </a:prstGeom>
        </p:spPr>
        <p:txBody>
          <a:bodyPr vert="horz" lIns="90738" tIns="45370" rIns="90738" bIns="45370" rtlCol="0"/>
          <a:lstStyle>
            <a:lvl1pPr algn="r">
              <a:defRPr sz="1000"/>
            </a:lvl1pPr>
          </a:lstStyle>
          <a:p>
            <a:fld id="{70F99883-74AE-4A2C-81B7-5B86A08198C0}" type="datetimeFigureOut">
              <a:rPr kumimoji="1" lang="ja-JP" altLang="en-US" smtClean="0"/>
              <a:pPr/>
              <a:t>2023/6/9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1225" y="1231900"/>
            <a:ext cx="2373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38" tIns="45370" rIns="90738" bIns="4537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7"/>
            <a:ext cx="5388610" cy="3884860"/>
          </a:xfrm>
          <a:prstGeom prst="rect">
            <a:avLst/>
          </a:prstGeom>
        </p:spPr>
        <p:txBody>
          <a:bodyPr vert="horz" lIns="90738" tIns="45370" rIns="90738" bIns="4537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7" y="9371289"/>
            <a:ext cx="2918830" cy="495027"/>
          </a:xfrm>
          <a:prstGeom prst="rect">
            <a:avLst/>
          </a:prstGeom>
        </p:spPr>
        <p:txBody>
          <a:bodyPr vert="horz" lIns="90738" tIns="45370" rIns="90738" bIns="45370" rtlCol="0" anchor="b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81" y="9371289"/>
            <a:ext cx="2918830" cy="495027"/>
          </a:xfrm>
          <a:prstGeom prst="rect">
            <a:avLst/>
          </a:prstGeom>
        </p:spPr>
        <p:txBody>
          <a:bodyPr vert="horz" lIns="90738" tIns="45370" rIns="90738" bIns="45370" rtlCol="0" anchor="b"/>
          <a:lstStyle>
            <a:lvl1pPr algn="r">
              <a:defRPr sz="1000"/>
            </a:lvl1pPr>
          </a:lstStyle>
          <a:p>
            <a:fld id="{ACD93CC5-A9B8-46A1-B8C3-70AA73E05DA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 dirty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正方形/長方形 33"/>
          <p:cNvSpPr/>
          <p:nvPr/>
        </p:nvSpPr>
        <p:spPr>
          <a:xfrm>
            <a:off x="-63897" y="-1"/>
            <a:ext cx="7901611" cy="10907713"/>
          </a:xfrm>
          <a:prstGeom prst="rect">
            <a:avLst/>
          </a:prstGeom>
          <a:solidFill>
            <a:srgbClr val="005023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2503169" y="9671161"/>
            <a:ext cx="51487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solidFill>
                  <a:schemeClr val="bg1"/>
                </a:solidFill>
                <a:latin typeface="+mn-ea"/>
              </a:rPr>
              <a:t>←</a:t>
            </a:r>
            <a:r>
              <a:rPr kumimoji="1" lang="en-US" altLang="ja-JP" sz="1600" dirty="0">
                <a:solidFill>
                  <a:schemeClr val="bg1"/>
                </a:solidFill>
                <a:latin typeface="+mn-ea"/>
              </a:rPr>
              <a:t>QR</a:t>
            </a:r>
            <a:r>
              <a:rPr kumimoji="1" lang="ja-JP" altLang="en-US" sz="1600" dirty="0">
                <a:solidFill>
                  <a:schemeClr val="bg1"/>
                </a:solidFill>
                <a:latin typeface="+mn-ea"/>
              </a:rPr>
              <a:t>コードから、もしくは上記お電話☝までお申し込み</a:t>
            </a:r>
            <a:endParaRPr kumimoji="1" lang="en-US" altLang="ja-JP" sz="1600" dirty="0">
              <a:solidFill>
                <a:schemeClr val="bg1"/>
              </a:solidFill>
              <a:latin typeface="+mn-ea"/>
            </a:endParaRPr>
          </a:p>
          <a:p>
            <a:r>
              <a:rPr lang="ja-JP" altLang="en-US" sz="1600" dirty="0">
                <a:solidFill>
                  <a:schemeClr val="bg1"/>
                </a:solidFill>
                <a:latin typeface="+mn-ea"/>
              </a:rPr>
              <a:t>　　ください。　</a:t>
            </a:r>
            <a:r>
              <a:rPr lang="ja-JP" altLang="en-US" sz="16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＜申し込み〆切</a:t>
            </a:r>
            <a:r>
              <a:rPr lang="en-US" altLang="ja-JP" sz="16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…8</a:t>
            </a:r>
            <a:r>
              <a:rPr lang="ja-JP" altLang="en-US" sz="16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lang="en-US" altLang="ja-JP" sz="16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19</a:t>
            </a:r>
            <a:r>
              <a:rPr lang="ja-JP" altLang="en-US" sz="16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</a:t>
            </a:r>
            <a:r>
              <a:rPr lang="en-US" altLang="ja-JP" sz="16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16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土</a:t>
            </a:r>
            <a:r>
              <a:rPr lang="en-US" altLang="ja-JP" sz="16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r>
              <a:rPr lang="ja-JP" altLang="en-US" sz="16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＞　</a:t>
            </a:r>
            <a:endParaRPr lang="en-US" altLang="ja-JP" sz="16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1600" dirty="0">
                <a:solidFill>
                  <a:schemeClr val="bg1"/>
                </a:solidFill>
                <a:latin typeface="+mn-ea"/>
              </a:rPr>
              <a:t>　　</a:t>
            </a:r>
            <a:r>
              <a:rPr kumimoji="1" lang="en-US" altLang="ja-JP" sz="1600" dirty="0">
                <a:solidFill>
                  <a:schemeClr val="bg1"/>
                </a:solidFill>
                <a:latin typeface="+mn-ea"/>
              </a:rPr>
              <a:t>※</a:t>
            </a:r>
            <a:r>
              <a:rPr kumimoji="1" lang="ja-JP" altLang="en-US" sz="1600" dirty="0">
                <a:solidFill>
                  <a:schemeClr val="bg1"/>
                </a:solidFill>
                <a:latin typeface="+mn-ea"/>
              </a:rPr>
              <a:t>託児ご希望の方は別途ご相談下さい</a:t>
            </a:r>
          </a:p>
        </p:txBody>
      </p:sp>
      <p:pic>
        <p:nvPicPr>
          <p:cNvPr id="1027" name="Picture 3" descr="\\Server-win\share\アスクル関連\１月作業\0111アスクル\AI\003_923d_eikaiwa\kumo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1774" y="5624125"/>
            <a:ext cx="850900" cy="546100"/>
          </a:xfrm>
          <a:prstGeom prst="rect">
            <a:avLst/>
          </a:prstGeom>
          <a:noFill/>
        </p:spPr>
      </p:pic>
      <p:pic>
        <p:nvPicPr>
          <p:cNvPr id="1028" name="Picture 4" descr="\\Server-win\share\アスクル関連\１月作業\0111アスクル\AI\003_923d_eikaiwa\kumo0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48426" y="5899083"/>
            <a:ext cx="667928" cy="551757"/>
          </a:xfrm>
          <a:prstGeom prst="rect">
            <a:avLst/>
          </a:prstGeom>
          <a:noFill/>
        </p:spPr>
      </p:pic>
      <p:pic>
        <p:nvPicPr>
          <p:cNvPr id="1040" name="Picture 16" descr="\\Server-win\share\アスクル関連\１月作業\0111アスクル\AI\003_923d_eikaiwa\maru0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2370" y="5811102"/>
            <a:ext cx="7720013" cy="266700"/>
          </a:xfrm>
          <a:prstGeom prst="rect">
            <a:avLst/>
          </a:prstGeom>
          <a:noFill/>
        </p:spPr>
      </p:pic>
      <p:pic>
        <p:nvPicPr>
          <p:cNvPr id="1045" name="Picture 21" descr="\\Server-win\share\アスクル関連\１月作業\0111アスクル\AI\003_923d_eikaiwa\kei0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67154" y="6086608"/>
            <a:ext cx="4000889" cy="178734"/>
          </a:xfrm>
          <a:prstGeom prst="rect">
            <a:avLst/>
          </a:prstGeom>
          <a:noFill/>
        </p:spPr>
      </p:pic>
      <p:pic>
        <p:nvPicPr>
          <p:cNvPr id="1046" name="Picture 22" descr="\\Server-win\share\アスクル関連\１月作業\0111アスクル\AI\003_923d_eikaiwa\kei0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24173" y="6749918"/>
            <a:ext cx="4000889" cy="115968"/>
          </a:xfrm>
          <a:prstGeom prst="rect">
            <a:avLst/>
          </a:prstGeom>
          <a:noFill/>
        </p:spPr>
      </p:pic>
      <p:pic>
        <p:nvPicPr>
          <p:cNvPr id="1047" name="Picture 23" descr="\\Server-win\share\アスクル関連\１月作業\0111アスクル\AI\003_923d_eikaiwa\kei03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60286" y="7466998"/>
            <a:ext cx="4686300" cy="88900"/>
          </a:xfrm>
          <a:prstGeom prst="rect">
            <a:avLst/>
          </a:prstGeom>
          <a:noFill/>
        </p:spPr>
      </p:pic>
      <p:pic>
        <p:nvPicPr>
          <p:cNvPr id="1048" name="Picture 24" descr="\\Server-win\share\アスクル関連\１月作業\0111アスクル\AI\003_923d_eikaiwa\kei04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924173" y="8104615"/>
            <a:ext cx="4226438" cy="120411"/>
          </a:xfrm>
          <a:prstGeom prst="rect">
            <a:avLst/>
          </a:prstGeom>
          <a:noFill/>
        </p:spPr>
      </p:pic>
      <p:pic>
        <p:nvPicPr>
          <p:cNvPr id="1050" name="Picture 26" descr="\\Server-win\share\アスクル関連\１月作業\0111アスクル\AI\003_923d_eikaiwa\taiyo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56055" y="6159033"/>
            <a:ext cx="1524484" cy="1406912"/>
          </a:xfrm>
          <a:prstGeom prst="rect">
            <a:avLst/>
          </a:prstGeom>
          <a:noFill/>
        </p:spPr>
      </p:pic>
      <p:pic>
        <p:nvPicPr>
          <p:cNvPr id="1051" name="Picture 27" descr="\\Server-win\share\アスクル関連\１月作業\0111アスクル\AI\003_923d_eikaiwa\tate01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101268" y="3580018"/>
            <a:ext cx="184645" cy="1702839"/>
          </a:xfrm>
          <a:prstGeom prst="rect">
            <a:avLst/>
          </a:prstGeom>
          <a:noFill/>
        </p:spPr>
      </p:pic>
      <p:pic>
        <p:nvPicPr>
          <p:cNvPr id="1053" name="Picture 29" descr="\\Server-win\share\アスクル関連\１月作業\0111アスクル\AI\003_923d_eikaiwa\waku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54035" y="928629"/>
            <a:ext cx="6691313" cy="2376783"/>
          </a:xfrm>
          <a:prstGeom prst="rect">
            <a:avLst/>
          </a:prstGeom>
          <a:noFill/>
        </p:spPr>
      </p:pic>
      <p:pic>
        <p:nvPicPr>
          <p:cNvPr id="1054" name="Picture 30" descr="\\Server-win\share\アスクル関連\１月作業\0111アスクル\AI\003_923d_eikaiwa\yoko01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81035" y="3358700"/>
            <a:ext cx="6564313" cy="228600"/>
          </a:xfrm>
          <a:prstGeom prst="rect">
            <a:avLst/>
          </a:prstGeom>
          <a:noFill/>
        </p:spPr>
      </p:pic>
      <p:pic>
        <p:nvPicPr>
          <p:cNvPr id="1055" name="Picture 31" descr="\\Server-win\share\アスクル関連\１月作業\0111アスクル\AI\003_923d_eikaiwa\yoko02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15973" y="4068312"/>
            <a:ext cx="6399213" cy="190500"/>
          </a:xfrm>
          <a:prstGeom prst="rect">
            <a:avLst/>
          </a:prstGeom>
          <a:noFill/>
        </p:spPr>
      </p:pic>
      <p:pic>
        <p:nvPicPr>
          <p:cNvPr id="1056" name="Picture 32" descr="\\Server-win\share\アスクル関連\１月作業\0111アスクル\AI\003_923d_eikaiwa\yoko03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51398" y="5264832"/>
            <a:ext cx="6399213" cy="190500"/>
          </a:xfrm>
          <a:prstGeom prst="rect">
            <a:avLst/>
          </a:prstGeom>
          <a:noFill/>
        </p:spPr>
      </p:pic>
      <p:pic>
        <p:nvPicPr>
          <p:cNvPr id="1057" name="Picture 33" descr="\\Server-win\share\アスクル関連\１月作業\0111アスクル\AI\003_923d_eikaiwa\yokosenn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63402" y="9236914"/>
            <a:ext cx="3233953" cy="210910"/>
          </a:xfrm>
          <a:prstGeom prst="rect">
            <a:avLst/>
          </a:prstGeom>
          <a:noFill/>
        </p:spPr>
      </p:pic>
      <p:sp>
        <p:nvSpPr>
          <p:cNvPr id="66" name="テキスト ボックス 65"/>
          <p:cNvSpPr txBox="1"/>
          <p:nvPr/>
        </p:nvSpPr>
        <p:spPr>
          <a:xfrm>
            <a:off x="174686" y="311651"/>
            <a:ext cx="72234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800" dirty="0">
                <a:solidFill>
                  <a:schemeClr val="accent4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令和</a:t>
            </a:r>
            <a:r>
              <a:rPr kumimoji="1" lang="en-US" altLang="ja-JP" sz="2800" dirty="0">
                <a:solidFill>
                  <a:schemeClr val="accent4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</a:t>
            </a:r>
            <a:r>
              <a:rPr kumimoji="1" lang="ja-JP" altLang="en-US" sz="2800" dirty="0">
                <a:solidFill>
                  <a:schemeClr val="accent4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年度　住民の皆さまへ　ためになる講座</a:t>
            </a: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751147" y="1367017"/>
            <a:ext cx="6343393" cy="22130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社協ってなに？</a:t>
            </a:r>
            <a:endParaRPr lang="en-US" altLang="ja-JP" sz="48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32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～みんなで知ろう！社協のこと～</a:t>
            </a:r>
            <a:endParaRPr lang="en-US" altLang="ja-JP" sz="32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endParaRPr kumimoji="1" lang="ja-JP" altLang="en-US" sz="54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1139774" y="3339214"/>
            <a:ext cx="8675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ja-JP" altLang="en-US" sz="2000" dirty="0">
              <a:solidFill>
                <a:srgbClr val="D06DA2"/>
              </a:solidFill>
              <a:latin typeface="ＤＦＧ平成ゴシック体W9" pitchFamily="50" charset="-128"/>
              <a:ea typeface="ＤＦＧ平成ゴシック体W9" pitchFamily="50" charset="-128"/>
            </a:endParaRPr>
          </a:p>
          <a:p>
            <a:pPr algn="ctr"/>
            <a:r>
              <a:rPr kumimoji="1" lang="ja-JP" altLang="en-US" sz="2000" dirty="0">
                <a:solidFill>
                  <a:srgbClr val="D06DA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　時</a:t>
            </a: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1113119" y="4200992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000" dirty="0">
                <a:solidFill>
                  <a:srgbClr val="65B7EC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場　所</a:t>
            </a:r>
            <a:endParaRPr lang="en-US" altLang="ja-JP" sz="2000" dirty="0">
              <a:solidFill>
                <a:srgbClr val="65B7EC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3575266" y="3708648"/>
            <a:ext cx="18473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kumimoji="1" lang="ja-JP" altLang="en-US" sz="2100" dirty="0">
              <a:solidFill>
                <a:schemeClr val="bg1"/>
              </a:solidFill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6116045" y="3708648"/>
            <a:ext cx="18473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kumimoji="1" lang="ja-JP" altLang="en-US" sz="2100" dirty="0">
              <a:solidFill>
                <a:schemeClr val="bg1"/>
              </a:solidFill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2379862" y="3591781"/>
            <a:ext cx="23054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8</a:t>
            </a:r>
            <a:r>
              <a:rPr kumimoji="1" lang="ja-JP" altLang="en-US" sz="2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kumimoji="1" lang="en-US" altLang="ja-JP" sz="2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22</a:t>
            </a:r>
            <a:r>
              <a:rPr kumimoji="1" lang="ja-JP" altLang="en-US" sz="2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日火曜日</a:t>
            </a: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2229187" y="4233345"/>
            <a:ext cx="456208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1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播磨町福祉しあわせセンター</a:t>
            </a:r>
            <a:r>
              <a:rPr kumimoji="1" lang="en-US" altLang="ja-JP" sz="21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</a:t>
            </a:r>
            <a:r>
              <a:rPr kumimoji="1" lang="ja-JP" altLang="en-US" sz="21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階</a:t>
            </a: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4510229" y="3617622"/>
            <a:ext cx="208642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1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14:</a:t>
            </a:r>
            <a:r>
              <a:rPr kumimoji="1" lang="en-US" altLang="ja-JP" sz="21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00</a:t>
            </a:r>
            <a:r>
              <a:rPr kumimoji="1" lang="ja-JP" altLang="en-US" sz="21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r>
              <a:rPr kumimoji="1" lang="en-US" altLang="ja-JP" sz="21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15:30</a:t>
            </a:r>
            <a:endParaRPr kumimoji="1" lang="ja-JP" altLang="en-US" sz="21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2914342" y="5686125"/>
            <a:ext cx="448050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100" dirty="0">
                <a:solidFill>
                  <a:schemeClr val="bg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社会福祉協議会、通称</a:t>
            </a:r>
            <a:r>
              <a:rPr kumimoji="1" lang="en-US" altLang="ja-JP" sz="2100" dirty="0">
                <a:solidFill>
                  <a:schemeClr val="bg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『</a:t>
            </a:r>
            <a:r>
              <a:rPr kumimoji="1" lang="ja-JP" altLang="en-US" sz="2100" dirty="0">
                <a:solidFill>
                  <a:schemeClr val="bg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社協</a:t>
            </a:r>
            <a:r>
              <a:rPr kumimoji="1" lang="en-US" altLang="ja-JP" sz="2100" dirty="0">
                <a:solidFill>
                  <a:schemeClr val="bg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』</a:t>
            </a:r>
            <a:r>
              <a:rPr kumimoji="1" lang="ja-JP" altLang="en-US" sz="2100" dirty="0">
                <a:solidFill>
                  <a:schemeClr val="bg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！</a:t>
            </a: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2969537" y="6335726"/>
            <a:ext cx="4480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solidFill>
                  <a:schemeClr val="bg1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社協って何してるの？どんな所？</a:t>
            </a: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2833574" y="7022292"/>
            <a:ext cx="4863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solidFill>
                  <a:schemeClr val="bg1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社協について分かりやすくご説明します！</a:t>
            </a:r>
            <a:endParaRPr kumimoji="1" lang="ja-JP" altLang="en-US" sz="2000" dirty="0">
              <a:solidFill>
                <a:schemeClr val="bg1"/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2757486" y="7668785"/>
            <a:ext cx="4457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solidFill>
                  <a:schemeClr val="bg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楽しい</a:t>
            </a:r>
            <a:r>
              <a:rPr lang="ja-JP" altLang="en-US" sz="2000" dirty="0">
                <a:solidFill>
                  <a:schemeClr val="bg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時間を一緒に過ごしましょう。</a:t>
            </a:r>
            <a:endParaRPr kumimoji="1" lang="ja-JP" altLang="en-US" sz="2000" dirty="0">
              <a:solidFill>
                <a:schemeClr val="bg1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243315" y="8867815"/>
            <a:ext cx="30187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お申し込み・お問い合わせ</a:t>
            </a: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3446235" y="8637591"/>
            <a:ext cx="52763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播磨町社会福祉協議会</a:t>
            </a:r>
            <a:endParaRPr kumimoji="1" lang="en-US" altLang="ja-JP" sz="24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en-US" altLang="ja-JP" sz="2400" dirty="0">
                <a:solidFill>
                  <a:schemeClr val="bg1"/>
                </a:solidFill>
                <a:latin typeface="ＤＦＧ平成ゴシック体W9" pitchFamily="50" charset="-128"/>
                <a:ea typeface="ＤＦＧ平成ゴシック体W9" pitchFamily="50" charset="-128"/>
              </a:rPr>
              <a:t>TEL</a:t>
            </a:r>
            <a:r>
              <a:rPr lang="ja-JP" altLang="en-US" sz="2400" dirty="0">
                <a:solidFill>
                  <a:schemeClr val="bg1"/>
                </a:solidFill>
                <a:latin typeface="ＤＦＧ平成ゴシック体W9" pitchFamily="50" charset="-128"/>
                <a:ea typeface="ＤＦＧ平成ゴシック体W9" pitchFamily="50" charset="-128"/>
              </a:rPr>
              <a:t>　</a:t>
            </a:r>
            <a:r>
              <a:rPr kumimoji="1" lang="en-US" altLang="ja-JP" sz="3200" dirty="0">
                <a:solidFill>
                  <a:schemeClr val="bg1"/>
                </a:solidFill>
                <a:latin typeface="ＤＦＧ平成ゴシック体W9" pitchFamily="50" charset="-128"/>
                <a:ea typeface="ＤＦＧ平成ゴシック体W9" pitchFamily="50" charset="-128"/>
              </a:rPr>
              <a:t>079‐435‐1712</a:t>
            </a:r>
            <a:endParaRPr kumimoji="1" lang="ja-JP" altLang="en-US" sz="3200" dirty="0">
              <a:solidFill>
                <a:schemeClr val="bg1"/>
              </a:solidFill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E2A623B-5AAC-6653-DE09-5229ABDFF2F9}"/>
              </a:ext>
            </a:extLst>
          </p:cNvPr>
          <p:cNvSpPr txBox="1"/>
          <p:nvPr/>
        </p:nvSpPr>
        <p:spPr>
          <a:xfrm>
            <a:off x="1102976" y="4797365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accent2">
                    <a:lumMod val="60000"/>
                    <a:lumOff val="40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対　象</a:t>
            </a:r>
            <a:endParaRPr lang="en-US" altLang="ja-JP" sz="2000" dirty="0">
              <a:solidFill>
                <a:schemeClr val="accent2">
                  <a:lumMod val="60000"/>
                  <a:lumOff val="40000"/>
                </a:schemeClr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74C98C1-8351-FEC0-7CDD-88E75255B8B3}"/>
              </a:ext>
            </a:extLst>
          </p:cNvPr>
          <p:cNvSpPr txBox="1"/>
          <p:nvPr/>
        </p:nvSpPr>
        <p:spPr>
          <a:xfrm>
            <a:off x="2319955" y="4869711"/>
            <a:ext cx="456208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1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一般住民どなたでも！</a:t>
            </a:r>
            <a:endParaRPr kumimoji="1" lang="ja-JP" altLang="en-US" sz="21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1026" name="Picture 2" descr="無料イラスト かわいいフリー素材集: ブレインストーミング ...">
            <a:extLst>
              <a:ext uri="{FF2B5EF4-FFF2-40B4-BE49-F238E27FC236}">
                <a16:creationId xmlns:a16="http://schemas.microsoft.com/office/drawing/2014/main" id="{2FD1F64F-799F-37FC-4063-F3A73C490A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504" y="7613454"/>
            <a:ext cx="2091070" cy="1115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C4C481B5-6F07-5401-4438-821BCFD67F1F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8266" y="9464020"/>
            <a:ext cx="1183742" cy="1183742"/>
          </a:xfrm>
          <a:prstGeom prst="rect">
            <a:avLst/>
          </a:prstGeom>
        </p:spPr>
      </p:pic>
      <p:pic>
        <p:nvPicPr>
          <p:cNvPr id="5" name="Picture 31" descr="\\Server-win\share\アスクル関連\１月作業\0111アスクル\AI\003_923d_eikaiwa\yoko02.png">
            <a:extLst>
              <a:ext uri="{FF2B5EF4-FFF2-40B4-BE49-F238E27FC236}">
                <a16:creationId xmlns:a16="http://schemas.microsoft.com/office/drawing/2014/main" id="{85BD3E11-4645-8297-FD12-4FF52F3FC9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915984" y="4742463"/>
            <a:ext cx="6399213" cy="190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71132631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 lIns="0" tIns="0" rIns="0" bIns="0">
        <a:spAutoFit/>
      </a:bodyPr>
      <a:lstStyle>
        <a:defPPr>
          <a:defRPr sz="3200" b="1" dirty="0" smtClean="0">
            <a:latin typeface="HGP創英角ｺﾞｼｯｸUB" panose="020B0900000000000000" pitchFamily="50" charset="-128"/>
            <a:ea typeface="HGP創英角ｺﾞｼｯｸUB" panose="020B0900000000000000" pitchFamily="50" charset="-128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129</Words>
  <Application>Microsoft Office PowerPoint</Application>
  <PresentationFormat>ユーザー設定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4" baseType="lpstr">
      <vt:lpstr>ＤＦＧ平成ゴシック体W9</vt:lpstr>
      <vt:lpstr>HGPｺﾞｼｯｸE</vt:lpstr>
      <vt:lpstr>HGP創英角ｺﾞｼｯｸUB</vt:lpstr>
      <vt:lpstr>HGP明朝B</vt:lpstr>
      <vt:lpstr>HGP明朝E</vt:lpstr>
      <vt:lpstr>HGS創英角ｺﾞｼｯｸUB</vt:lpstr>
      <vt:lpstr>HGS創英角ﾎﾟｯﾌﾟ体</vt:lpstr>
      <vt:lpstr>HGS明朝E</vt:lpstr>
      <vt:lpstr>ＭＳ Ｐゴシック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2017-01-19T10:40:11Z</dcterms:created>
  <dcterms:modified xsi:type="dcterms:W3CDTF">2023-06-09T04:56:28Z</dcterms:modified>
</cp:coreProperties>
</file>