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76" r:id="rId1"/>
  </p:sldMasterIdLst>
  <p:notesMasterIdLst>
    <p:notesMasterId r:id="rId3"/>
  </p:notesMasterIdLst>
  <p:handoutMasterIdLst>
    <p:handoutMasterId r:id="rId4"/>
  </p:handoutMasterIdLst>
  <p:sldIdLst>
    <p:sldId id="261" r:id="rId2"/>
  </p:sldIdLst>
  <p:sldSz cx="7775575" cy="10907713"/>
  <p:notesSz cx="6888163" cy="10018713"/>
  <p:kinsoku lang="ja-JP" invalStChars="、。，．・：；？！゛゜ヽヾゝゞ々ー’”）〕］｝〉》」』】°‰′″℃￠％ぁぃぅぇぉっゃゅょゎァィゥェォッャュョヮヵヶ!%),.:;?]}｡｣､･ｧｨｩｪｫｬｭｮｯｰﾞﾟ" invalEndChars="‘“（〔［｛〈《「『【￥＄$([\{｢￡"/>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5">
          <p15:clr>
            <a:srgbClr val="A4A3A4"/>
          </p15:clr>
        </p15:guide>
        <p15:guide id="2" pos="2449">
          <p15:clr>
            <a:srgbClr val="A4A3A4"/>
          </p15:clr>
        </p15:guide>
      </p15:sldGuideLst>
    </p:ext>
    <p:ext uri="{2D200454-40CA-4A62-9FC3-DE9A4176ACB9}">
      <p15:notesGuideLst xmlns:p15="http://schemas.microsoft.com/office/powerpoint/2012/main">
        <p15:guide id="1" orient="horz" pos="3156" userDrawn="1">
          <p15:clr>
            <a:srgbClr val="A4A3A4"/>
          </p15:clr>
        </p15:guide>
        <p15:guide id="2" pos="217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7139"/>
    <a:srgbClr val="251E1C"/>
    <a:srgbClr val="321200"/>
    <a:srgbClr val="FF6600"/>
    <a:srgbClr val="000099"/>
    <a:srgbClr val="0000FF"/>
    <a:srgbClr val="FF3300"/>
    <a:srgbClr val="663300"/>
    <a:srgbClr val="9C308D"/>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33" autoAdjust="0"/>
    <p:restoredTop sz="99515" autoAdjust="0"/>
  </p:normalViewPr>
  <p:slideViewPr>
    <p:cSldViewPr snapToGrid="0">
      <p:cViewPr varScale="1">
        <p:scale>
          <a:sx n="73" d="100"/>
          <a:sy n="73" d="100"/>
        </p:scale>
        <p:origin x="2928" y="60"/>
      </p:cViewPr>
      <p:guideLst>
        <p:guide orient="horz" pos="3435"/>
        <p:guide pos="2449"/>
      </p:guideLst>
    </p:cSldViewPr>
  </p:slideViewPr>
  <p:notesTextViewPr>
    <p:cViewPr>
      <p:scale>
        <a:sx n="1" d="1"/>
        <a:sy n="1" d="1"/>
      </p:scale>
      <p:origin x="0" y="0"/>
    </p:cViewPr>
  </p:notesTextViewPr>
  <p:notesViewPr>
    <p:cSldViewPr snapToGrid="0">
      <p:cViewPr varScale="1">
        <p:scale>
          <a:sx n="70" d="100"/>
          <a:sy n="70" d="100"/>
        </p:scale>
        <p:origin x="-2148" y="-108"/>
      </p:cViewPr>
      <p:guideLst>
        <p:guide orient="horz" pos="3156"/>
        <p:guide pos="217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85369" cy="500708"/>
          </a:xfrm>
          <a:prstGeom prst="rect">
            <a:avLst/>
          </a:prstGeom>
        </p:spPr>
        <p:txBody>
          <a:bodyPr vert="horz" lIns="86954" tIns="43478" rIns="86954" bIns="43478" rtlCol="0"/>
          <a:lstStyle>
            <a:lvl1pPr algn="l">
              <a:defRPr sz="1000"/>
            </a:lvl1pPr>
          </a:lstStyle>
          <a:p>
            <a:endParaRPr kumimoji="1" lang="ja-JP" altLang="en-US" dirty="0"/>
          </a:p>
        </p:txBody>
      </p:sp>
      <p:sp>
        <p:nvSpPr>
          <p:cNvPr id="3" name="日付プレースホルダー 2"/>
          <p:cNvSpPr>
            <a:spLocks noGrp="1"/>
          </p:cNvSpPr>
          <p:nvPr>
            <p:ph type="dt" sz="quarter" idx="1"/>
          </p:nvPr>
        </p:nvSpPr>
        <p:spPr>
          <a:xfrm>
            <a:off x="3901305" y="0"/>
            <a:ext cx="2985369" cy="500708"/>
          </a:xfrm>
          <a:prstGeom prst="rect">
            <a:avLst/>
          </a:prstGeom>
        </p:spPr>
        <p:txBody>
          <a:bodyPr vert="horz" lIns="86954" tIns="43478" rIns="86954" bIns="43478" rtlCol="0"/>
          <a:lstStyle>
            <a:lvl1pPr algn="r">
              <a:defRPr sz="1000"/>
            </a:lvl1pPr>
          </a:lstStyle>
          <a:p>
            <a:fld id="{EA4C0380-2DE9-498B-B68D-60B46204BA80}" type="datetimeFigureOut">
              <a:rPr kumimoji="1" lang="ja-JP" altLang="en-US" smtClean="0"/>
              <a:pPr/>
              <a:t>2023/2/8</a:t>
            </a:fld>
            <a:endParaRPr kumimoji="1" lang="ja-JP" altLang="en-US" dirty="0"/>
          </a:p>
        </p:txBody>
      </p:sp>
      <p:sp>
        <p:nvSpPr>
          <p:cNvPr id="4" name="フッター プレースホルダー 3"/>
          <p:cNvSpPr>
            <a:spLocks noGrp="1"/>
          </p:cNvSpPr>
          <p:nvPr>
            <p:ph type="ftr" sz="quarter" idx="2"/>
          </p:nvPr>
        </p:nvSpPr>
        <p:spPr>
          <a:xfrm>
            <a:off x="5" y="9516489"/>
            <a:ext cx="2985369" cy="500707"/>
          </a:xfrm>
          <a:prstGeom prst="rect">
            <a:avLst/>
          </a:prstGeom>
        </p:spPr>
        <p:txBody>
          <a:bodyPr vert="horz" lIns="86954" tIns="43478" rIns="86954" bIns="43478" rtlCol="0" anchor="b"/>
          <a:lstStyle>
            <a:lvl1pPr algn="l">
              <a:defRPr sz="1000"/>
            </a:lvl1pPr>
          </a:lstStyle>
          <a:p>
            <a:endParaRPr kumimoji="1" lang="ja-JP" altLang="en-US" dirty="0"/>
          </a:p>
        </p:txBody>
      </p:sp>
      <p:sp>
        <p:nvSpPr>
          <p:cNvPr id="5" name="スライド番号プレースホルダー 4"/>
          <p:cNvSpPr>
            <a:spLocks noGrp="1"/>
          </p:cNvSpPr>
          <p:nvPr>
            <p:ph type="sldNum" sz="quarter" idx="3"/>
          </p:nvPr>
        </p:nvSpPr>
        <p:spPr>
          <a:xfrm>
            <a:off x="3901305" y="9516489"/>
            <a:ext cx="2985369" cy="500707"/>
          </a:xfrm>
          <a:prstGeom prst="rect">
            <a:avLst/>
          </a:prstGeom>
        </p:spPr>
        <p:txBody>
          <a:bodyPr vert="horz" lIns="86954" tIns="43478" rIns="86954" bIns="43478" rtlCol="0" anchor="b"/>
          <a:lstStyle>
            <a:lvl1pPr algn="r">
              <a:defRPr sz="1000"/>
            </a:lvl1pPr>
          </a:lstStyle>
          <a:p>
            <a:fld id="{78A262EF-70DF-4926-8929-0A60A2E81DC8}" type="slidenum">
              <a:rPr kumimoji="1" lang="ja-JP" altLang="en-US" smtClean="0"/>
              <a:pPr/>
              <a:t>‹#›</a:t>
            </a:fld>
            <a:endParaRPr kumimoji="1" lang="ja-JP" altLang="en-US" dirty="0"/>
          </a:p>
        </p:txBody>
      </p:sp>
    </p:spTree>
    <p:extLst>
      <p:ext uri="{BB962C8B-B14F-4D97-AF65-F5344CB8AC3E}">
        <p14:creationId xmlns:p14="http://schemas.microsoft.com/office/powerpoint/2010/main" val="38540521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3"/>
            <a:ext cx="2984870" cy="502674"/>
          </a:xfrm>
          <a:prstGeom prst="rect">
            <a:avLst/>
          </a:prstGeom>
        </p:spPr>
        <p:txBody>
          <a:bodyPr vert="horz" lIns="92399" tIns="46200" rIns="92399" bIns="46200" rtlCol="0"/>
          <a:lstStyle>
            <a:lvl1pPr algn="l">
              <a:defRPr sz="1000"/>
            </a:lvl1pPr>
          </a:lstStyle>
          <a:p>
            <a:endParaRPr kumimoji="1" lang="ja-JP" altLang="en-US" dirty="0"/>
          </a:p>
        </p:txBody>
      </p:sp>
      <p:sp>
        <p:nvSpPr>
          <p:cNvPr id="3" name="日付プレースホルダー 2"/>
          <p:cNvSpPr>
            <a:spLocks noGrp="1"/>
          </p:cNvSpPr>
          <p:nvPr>
            <p:ph type="dt" idx="1"/>
          </p:nvPr>
        </p:nvSpPr>
        <p:spPr>
          <a:xfrm>
            <a:off x="3901706" y="3"/>
            <a:ext cx="2984870" cy="502674"/>
          </a:xfrm>
          <a:prstGeom prst="rect">
            <a:avLst/>
          </a:prstGeom>
        </p:spPr>
        <p:txBody>
          <a:bodyPr vert="horz" lIns="92399" tIns="46200" rIns="92399" bIns="46200" rtlCol="0"/>
          <a:lstStyle>
            <a:lvl1pPr algn="r">
              <a:defRPr sz="1000"/>
            </a:lvl1pPr>
          </a:lstStyle>
          <a:p>
            <a:fld id="{70F99883-74AE-4A2C-81B7-5B86A08198C0}" type="datetimeFigureOut">
              <a:rPr kumimoji="1" lang="ja-JP" altLang="en-US" smtClean="0"/>
              <a:pPr/>
              <a:t>2023/2/8</a:t>
            </a:fld>
            <a:endParaRPr kumimoji="1" lang="ja-JP" altLang="en-US" dirty="0"/>
          </a:p>
        </p:txBody>
      </p:sp>
      <p:sp>
        <p:nvSpPr>
          <p:cNvPr id="4" name="スライド イメージ プレースホルダー 3"/>
          <p:cNvSpPr>
            <a:spLocks noGrp="1" noRot="1" noChangeAspect="1"/>
          </p:cNvSpPr>
          <p:nvPr>
            <p:ph type="sldImg" idx="2"/>
          </p:nvPr>
        </p:nvSpPr>
        <p:spPr>
          <a:xfrm>
            <a:off x="2238375" y="1250950"/>
            <a:ext cx="2411413" cy="3382963"/>
          </a:xfrm>
          <a:prstGeom prst="rect">
            <a:avLst/>
          </a:prstGeom>
          <a:noFill/>
          <a:ln w="12700">
            <a:solidFill>
              <a:prstClr val="black"/>
            </a:solidFill>
          </a:ln>
        </p:spPr>
        <p:txBody>
          <a:bodyPr vert="horz" lIns="92399" tIns="46200" rIns="92399" bIns="46200" rtlCol="0" anchor="ctr"/>
          <a:lstStyle/>
          <a:p>
            <a:endParaRPr lang="ja-JP" altLang="en-US" dirty="0"/>
          </a:p>
        </p:txBody>
      </p:sp>
      <p:sp>
        <p:nvSpPr>
          <p:cNvPr id="5" name="ノート プレースホルダー 4"/>
          <p:cNvSpPr>
            <a:spLocks noGrp="1"/>
          </p:cNvSpPr>
          <p:nvPr>
            <p:ph type="body" sz="quarter" idx="3"/>
          </p:nvPr>
        </p:nvSpPr>
        <p:spPr>
          <a:xfrm>
            <a:off x="688817" y="4821510"/>
            <a:ext cx="5510530" cy="3944867"/>
          </a:xfrm>
          <a:prstGeom prst="rect">
            <a:avLst/>
          </a:prstGeom>
        </p:spPr>
        <p:txBody>
          <a:bodyPr vert="horz" lIns="92399" tIns="46200" rIns="92399" bIns="4620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7" y="9516043"/>
            <a:ext cx="2984870" cy="502673"/>
          </a:xfrm>
          <a:prstGeom prst="rect">
            <a:avLst/>
          </a:prstGeom>
        </p:spPr>
        <p:txBody>
          <a:bodyPr vert="horz" lIns="92399" tIns="46200" rIns="92399" bIns="46200" rtlCol="0" anchor="b"/>
          <a:lstStyle>
            <a:lvl1pPr algn="l">
              <a:defRPr sz="1000"/>
            </a:lvl1pPr>
          </a:lstStyle>
          <a:p>
            <a:endParaRPr kumimoji="1" lang="ja-JP" altLang="en-US" dirty="0"/>
          </a:p>
        </p:txBody>
      </p:sp>
      <p:sp>
        <p:nvSpPr>
          <p:cNvPr id="7" name="スライド番号プレースホルダー 6"/>
          <p:cNvSpPr>
            <a:spLocks noGrp="1"/>
          </p:cNvSpPr>
          <p:nvPr>
            <p:ph type="sldNum" sz="quarter" idx="5"/>
          </p:nvPr>
        </p:nvSpPr>
        <p:spPr>
          <a:xfrm>
            <a:off x="3901706" y="9516043"/>
            <a:ext cx="2984870" cy="502673"/>
          </a:xfrm>
          <a:prstGeom prst="rect">
            <a:avLst/>
          </a:prstGeom>
        </p:spPr>
        <p:txBody>
          <a:bodyPr vert="horz" lIns="92399" tIns="46200" rIns="92399" bIns="46200" rtlCol="0" anchor="b"/>
          <a:lstStyle>
            <a:lvl1pPr algn="r">
              <a:defRPr sz="1000"/>
            </a:lvl1pPr>
          </a:lstStyle>
          <a:p>
            <a:fld id="{ACD93CC5-A9B8-46A1-B8C3-70AA73E05DA2}" type="slidenum">
              <a:rPr kumimoji="1" lang="ja-JP" altLang="en-US" smtClean="0"/>
              <a:pPr/>
              <a:t>‹#›</a:t>
            </a:fld>
            <a:endParaRPr kumimoji="1" lang="ja-JP" altLang="en-US" dirty="0"/>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a:prstGeom prst="rect">
            <a:avLst/>
          </a:prstGeom>
        </p:spPr>
        <p:txBody>
          <a:bodyPr anchor="b"/>
          <a:lstStyle>
            <a:lvl1pPr algn="ctr">
              <a:defRPr sz="5102"/>
            </a:lvl1pPr>
          </a:lstStyle>
          <a:p>
            <a:r>
              <a:rPr lang="ja-JP" altLang="en-US"/>
              <a:t>マスター タイトルの書式設定</a:t>
            </a:r>
            <a:endParaRPr lang="en-US" dirty="0"/>
          </a:p>
        </p:txBody>
      </p:sp>
      <p:sp>
        <p:nvSpPr>
          <p:cNvPr id="3" name="Subtitle 2"/>
          <p:cNvSpPr>
            <a:spLocks noGrp="1"/>
          </p:cNvSpPr>
          <p:nvPr>
            <p:ph type="subTitle" idx="1"/>
          </p:nvPr>
        </p:nvSpPr>
        <p:spPr>
          <a:xfrm>
            <a:off x="971947" y="5729075"/>
            <a:ext cx="5831681" cy="2633505"/>
          </a:xfrm>
          <a:prstGeom prst="rect">
            <a:avLst/>
          </a:prstGeo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94A3B7E-DD21-4048-88F3-59665D8E8CDB}" type="datetimeFigureOut">
              <a:rPr lang="en-US">
                <a:solidFill>
                  <a:prstClr val="black">
                    <a:tint val="75000"/>
                  </a:prstClr>
                </a:solidFill>
              </a:rPr>
              <a:pPr>
                <a:defRPr/>
              </a:pPr>
              <a:t>2/8/2023</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84903F17-9641-4B84-A974-7D55D06F1897}"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210892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988" y="2903538"/>
            <a:ext cx="6705600" cy="692150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57294DBB-917B-4186-A703-7409F7CF8E54}" type="datetimeFigureOut">
              <a:rPr lang="en-US">
                <a:solidFill>
                  <a:prstClr val="black">
                    <a:tint val="75000"/>
                  </a:prstClr>
                </a:solidFill>
              </a:rPr>
              <a:pPr>
                <a:defRPr/>
              </a:pPr>
              <a:t>2/8/2023</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52B72EE-4B45-425F-B500-026DA88CB77F}"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323652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5"/>
            <a:ext cx="1676608" cy="9243783"/>
          </a:xfrm>
          <a:prstGeom prst="rect">
            <a:avLst/>
          </a:prstGeo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571" y="580735"/>
            <a:ext cx="4932630" cy="924378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C64D20DD-EE55-4DDE-BB8B-8D151B9371C9}" type="datetimeFigureOut">
              <a:rPr lang="en-US">
                <a:solidFill>
                  <a:prstClr val="black">
                    <a:tint val="75000"/>
                  </a:prstClr>
                </a:solidFill>
              </a:rPr>
              <a:pPr>
                <a:defRPr/>
              </a:pPr>
              <a:t>2/8/2023</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EF60586A-009D-4946-86B1-6BEB0D580BF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55280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2877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534988" y="2903538"/>
            <a:ext cx="6705600" cy="6921500"/>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AE7DE13-46BE-4B37-9FBB-8FA2A87D7224}" type="datetimeFigureOut">
              <a:rPr lang="en-US">
                <a:solidFill>
                  <a:prstClr val="black">
                    <a:tint val="75000"/>
                  </a:prstClr>
                </a:solidFill>
              </a:rPr>
              <a:pPr>
                <a:defRPr/>
              </a:pPr>
              <a:t>2/8/2023</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9A7FC707-0A99-4B85-9C38-B64E72987C1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555207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a:prstGeom prst="rect">
            <a:avLst/>
          </a:prstGeom>
        </p:spPr>
        <p:txBody>
          <a:bodyPr anchor="b"/>
          <a:lstStyle>
            <a:lvl1pPr>
              <a:defRPr sz="5102"/>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0522" y="7299586"/>
            <a:ext cx="6706433" cy="2386061"/>
          </a:xfrm>
          <a:prstGeom prst="rect">
            <a:avLst/>
          </a:prstGeo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8184D596-71CB-401C-BE2A-FF96587D8E95}" type="datetimeFigureOut">
              <a:rPr lang="en-US">
                <a:solidFill>
                  <a:prstClr val="black">
                    <a:tint val="75000"/>
                  </a:prstClr>
                </a:solidFill>
              </a:rPr>
              <a:pPr>
                <a:defRPr/>
              </a:pPr>
              <a:t>2/8/2023</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3D9CCBC2-8C21-4C9A-A2A0-C4F7CFD13B6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92403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34571" y="2903673"/>
            <a:ext cx="3304619" cy="6920844"/>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936385" y="2903673"/>
            <a:ext cx="3304619" cy="6920844"/>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B73FDC24-657B-46BD-9F76-F6EB56EE60B7}" type="datetimeFigureOut">
              <a:rPr lang="en-US">
                <a:solidFill>
                  <a:prstClr val="black">
                    <a:tint val="75000"/>
                  </a:prstClr>
                </a:solidFill>
              </a:rPr>
              <a:pPr>
                <a:defRPr/>
              </a:pPr>
              <a:t>2/8/2023</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0B8B99DA-1B7B-4D03-B44C-EA0B6BFD2A8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163169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a:prstGeom prst="rect">
            <a:avLst/>
          </a:prstGeo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5584" y="2673905"/>
            <a:ext cx="32894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4" name="Content Placeholder 3"/>
          <p:cNvSpPr>
            <a:spLocks noGrp="1"/>
          </p:cNvSpPr>
          <p:nvPr>
            <p:ph sz="half" idx="2"/>
          </p:nvPr>
        </p:nvSpPr>
        <p:spPr>
          <a:xfrm>
            <a:off x="535584" y="3984345"/>
            <a:ext cx="3289432" cy="5860372"/>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936385" y="2673905"/>
            <a:ext cx="33056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6" name="Content Placeholder 5"/>
          <p:cNvSpPr>
            <a:spLocks noGrp="1"/>
          </p:cNvSpPr>
          <p:nvPr>
            <p:ph sz="quarter" idx="4"/>
          </p:nvPr>
        </p:nvSpPr>
        <p:spPr>
          <a:xfrm>
            <a:off x="3936385" y="3984345"/>
            <a:ext cx="3305632" cy="5860372"/>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23244564-11C5-49CA-A6C6-0EFA5B9EEF59}" type="datetimeFigureOut">
              <a:rPr lang="en-US">
                <a:solidFill>
                  <a:prstClr val="black">
                    <a:tint val="75000"/>
                  </a:prstClr>
                </a:solidFill>
              </a:rPr>
              <a:pPr>
                <a:defRPr/>
              </a:pPr>
              <a:t>2/8/2023</a:t>
            </a:fld>
            <a:endParaRPr lang="en-US" dirty="0">
              <a:solidFill>
                <a:prstClr val="black">
                  <a:tint val="75000"/>
                </a:prstClr>
              </a:solidFill>
            </a:endParaRPr>
          </a:p>
        </p:txBody>
      </p:sp>
      <p:sp>
        <p:nvSpPr>
          <p:cNvPr id="8"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9"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A10FB411-F8C4-4E71-AA2F-EFB8BA58573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3932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1E3C5F0A-E814-4F5B-8509-4826EF6EAFAD}" type="datetimeFigureOut">
              <a:rPr lang="en-US">
                <a:solidFill>
                  <a:prstClr val="black">
                    <a:tint val="75000"/>
                  </a:prstClr>
                </a:solidFill>
              </a:rPr>
              <a:pPr>
                <a:defRPr/>
              </a:pPr>
              <a:t>2/8/2023</a:t>
            </a:fld>
            <a:endParaRPr lang="en-US" dirty="0">
              <a:solidFill>
                <a:prstClr val="black">
                  <a:tint val="75000"/>
                </a:prstClr>
              </a:solidFill>
            </a:endParaRPr>
          </a:p>
        </p:txBody>
      </p:sp>
      <p:sp>
        <p:nvSpPr>
          <p:cNvPr id="4"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5"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F8C3135D-753B-4641-9B40-F5C756AB03B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675906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449F838-D727-4C3D-981F-C91357BA9725}" type="datetimeFigureOut">
              <a:rPr lang="en-US">
                <a:solidFill>
                  <a:prstClr val="black">
                    <a:tint val="75000"/>
                  </a:prstClr>
                </a:solidFill>
              </a:rPr>
              <a:pPr>
                <a:defRPr/>
              </a:pPr>
              <a:t>2/8/2023</a:t>
            </a:fld>
            <a:endParaRPr lang="en-US" dirty="0">
              <a:solidFill>
                <a:prstClr val="black">
                  <a:tint val="75000"/>
                </a:prstClr>
              </a:solidFill>
            </a:endParaRPr>
          </a:p>
        </p:txBody>
      </p:sp>
      <p:sp>
        <p:nvSpPr>
          <p:cNvPr id="3"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4"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2E37CFDE-7B0F-4037-894D-A6CABA6358C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66309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a:t>マスター タイトルの書式設定</a:t>
            </a:r>
            <a:endParaRPr lang="en-US" dirty="0"/>
          </a:p>
        </p:txBody>
      </p:sp>
      <p:sp>
        <p:nvSpPr>
          <p:cNvPr id="3" name="Content Placeholder 2"/>
          <p:cNvSpPr>
            <a:spLocks noGrp="1"/>
          </p:cNvSpPr>
          <p:nvPr>
            <p:ph idx="1"/>
          </p:nvPr>
        </p:nvSpPr>
        <p:spPr>
          <a:xfrm>
            <a:off x="3305632" y="1570511"/>
            <a:ext cx="3936385" cy="7751546"/>
          </a:xfrm>
          <a:prstGeom prst="rect">
            <a:avLst/>
          </a:prstGeo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1578700-CC02-43A7-8D67-617F0C9B34C3}" type="datetimeFigureOut">
              <a:rPr lang="en-US">
                <a:solidFill>
                  <a:prstClr val="black">
                    <a:tint val="75000"/>
                  </a:prstClr>
                </a:solidFill>
              </a:rPr>
              <a:pPr>
                <a:defRPr/>
              </a:pPr>
              <a:t>2/8/2023</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717CBD56-090A-4AA6-BB18-0A87B6BE424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71046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305632" y="1570511"/>
            <a:ext cx="3936385" cy="7751546"/>
          </a:xfrm>
          <a:prstGeom prst="rect">
            <a:avLst/>
          </a:prstGeo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pPr lvl="0"/>
            <a:r>
              <a:rPr lang="ja-JP" altLang="en-US" noProof="0" dirty="0"/>
              <a:t>図を追加</a:t>
            </a:r>
            <a:endParaRPr lang="en-US" noProof="0"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D7CF08AA-2110-42CD-8773-E3A4EF59A3C2}" type="datetimeFigureOut">
              <a:rPr lang="en-US">
                <a:solidFill>
                  <a:prstClr val="black">
                    <a:tint val="75000"/>
                  </a:prstClr>
                </a:solidFill>
              </a:rPr>
              <a:pPr>
                <a:defRPr/>
              </a:pPr>
              <a:t>2/8/2023</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D69A334-02AD-4810-8742-6DB93C5EA25A}"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214634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746532"/>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txStyles>
    <p:titleStyle>
      <a:lvl1pPr algn="l" defTabSz="776288" rtl="0" fontAlgn="base">
        <a:lnSpc>
          <a:spcPct val="90000"/>
        </a:lnSpc>
        <a:spcBef>
          <a:spcPct val="0"/>
        </a:spcBef>
        <a:spcAft>
          <a:spcPct val="0"/>
        </a:spcAft>
        <a:defRPr kumimoji="1" sz="3700" kern="1200">
          <a:solidFill>
            <a:schemeClr val="tx1"/>
          </a:solidFill>
          <a:latin typeface="+mj-lt"/>
          <a:ea typeface="+mj-ea"/>
          <a:cs typeface="+mj-cs"/>
        </a:defRPr>
      </a:lvl1pPr>
      <a:lvl2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2pPr>
      <a:lvl3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3pPr>
      <a:lvl4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4pPr>
      <a:lvl5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5pPr>
      <a:lvl6pPr marL="4572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6pPr>
      <a:lvl7pPr marL="9144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7pPr>
      <a:lvl8pPr marL="13716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8pPr>
      <a:lvl9pPr marL="18288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9pPr>
    </p:titleStyle>
    <p:bodyStyle>
      <a:lvl1pPr marL="193675" indent="-193675" algn="l" defTabSz="776288" rtl="0" fontAlgn="base">
        <a:lnSpc>
          <a:spcPct val="90000"/>
        </a:lnSpc>
        <a:spcBef>
          <a:spcPts val="850"/>
        </a:spcBef>
        <a:spcAft>
          <a:spcPct val="0"/>
        </a:spcAft>
        <a:buFont typeface="Arial" pitchFamily="34" charset="0"/>
        <a:buChar char="•"/>
        <a:defRPr kumimoji="1" sz="2300" kern="1200">
          <a:solidFill>
            <a:schemeClr val="tx1"/>
          </a:solidFill>
          <a:latin typeface="+mn-lt"/>
          <a:ea typeface="+mn-ea"/>
          <a:cs typeface="+mn-cs"/>
        </a:defRPr>
      </a:lvl1pPr>
      <a:lvl2pPr marL="582613" indent="-193675" algn="l" defTabSz="776288" rtl="0" fontAlgn="base">
        <a:lnSpc>
          <a:spcPct val="90000"/>
        </a:lnSpc>
        <a:spcBef>
          <a:spcPts val="425"/>
        </a:spcBef>
        <a:spcAft>
          <a:spcPct val="0"/>
        </a:spcAft>
        <a:buFont typeface="Arial" pitchFamily="34" charset="0"/>
        <a:buChar char="•"/>
        <a:defRPr kumimoji="1" sz="2000" kern="1200">
          <a:solidFill>
            <a:schemeClr val="tx1"/>
          </a:solidFill>
          <a:latin typeface="+mn-lt"/>
          <a:ea typeface="+mn-ea"/>
          <a:cs typeface="+mn-cs"/>
        </a:defRPr>
      </a:lvl2pPr>
      <a:lvl3pPr marL="971550" indent="-193675" algn="l" defTabSz="776288" rtl="0" fontAlgn="base">
        <a:lnSpc>
          <a:spcPct val="90000"/>
        </a:lnSpc>
        <a:spcBef>
          <a:spcPts val="425"/>
        </a:spcBef>
        <a:spcAft>
          <a:spcPct val="0"/>
        </a:spcAft>
        <a:buFont typeface="Arial" pitchFamily="34" charset="0"/>
        <a:buChar char="•"/>
        <a:defRPr kumimoji="1" sz="1700" kern="1200">
          <a:solidFill>
            <a:schemeClr val="tx1"/>
          </a:solidFill>
          <a:latin typeface="+mn-lt"/>
          <a:ea typeface="+mn-ea"/>
          <a:cs typeface="+mn-cs"/>
        </a:defRPr>
      </a:lvl3pPr>
      <a:lvl4pPr marL="136048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4pPr>
      <a:lvl5pPr marL="174783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Server-win\share\アスクル関連\１月作業\0111アスクル\AI\008_928d_environment\haikei.png"/>
          <p:cNvPicPr>
            <a:picLocks noChangeAspect="1" noChangeArrowheads="1"/>
          </p:cNvPicPr>
          <p:nvPr/>
        </p:nvPicPr>
        <p:blipFill>
          <a:blip r:embed="rId2" cstate="print"/>
          <a:srcRect/>
          <a:stretch>
            <a:fillRect/>
          </a:stretch>
        </p:blipFill>
        <p:spPr bwMode="auto">
          <a:xfrm>
            <a:off x="-888821" y="3535204"/>
            <a:ext cx="8913096" cy="7368497"/>
          </a:xfrm>
          <a:prstGeom prst="rect">
            <a:avLst/>
          </a:prstGeom>
          <a:noFill/>
        </p:spPr>
      </p:pic>
      <p:pic>
        <p:nvPicPr>
          <p:cNvPr id="1035" name="Picture 11" descr="\\Server-win\share\アスクル関連\１月作業\0111アスクル\AI\008_928d_environment\bokashi.png"/>
          <p:cNvPicPr>
            <a:picLocks noChangeAspect="1" noChangeArrowheads="1"/>
          </p:cNvPicPr>
          <p:nvPr/>
        </p:nvPicPr>
        <p:blipFill>
          <a:blip r:embed="rId3" cstate="print"/>
          <a:srcRect/>
          <a:stretch>
            <a:fillRect/>
          </a:stretch>
        </p:blipFill>
        <p:spPr bwMode="auto">
          <a:xfrm>
            <a:off x="0" y="3372392"/>
            <a:ext cx="7775575" cy="838200"/>
          </a:xfrm>
          <a:prstGeom prst="rect">
            <a:avLst/>
          </a:prstGeom>
          <a:noFill/>
        </p:spPr>
      </p:pic>
      <p:pic>
        <p:nvPicPr>
          <p:cNvPr id="1033" name="Picture 9" descr="\\Server-win\share\アスクル関連\１月作業\0111アスクル\AI\008_928d_environment\waku.png"/>
          <p:cNvPicPr>
            <a:picLocks noChangeAspect="1" noChangeArrowheads="1"/>
          </p:cNvPicPr>
          <p:nvPr/>
        </p:nvPicPr>
        <p:blipFill>
          <a:blip r:embed="rId4" cstate="print"/>
          <a:srcRect/>
          <a:stretch>
            <a:fillRect/>
          </a:stretch>
        </p:blipFill>
        <p:spPr bwMode="auto">
          <a:xfrm>
            <a:off x="3722913" y="3718466"/>
            <a:ext cx="4061489" cy="5613507"/>
          </a:xfrm>
          <a:prstGeom prst="rect">
            <a:avLst/>
          </a:prstGeom>
          <a:noFill/>
        </p:spPr>
      </p:pic>
      <p:pic>
        <p:nvPicPr>
          <p:cNvPr id="1032" name="Picture 8" descr="\\Server-win\share\アスクル関連\１月作業\0111アスクル\AI\008_928d_environment\sannka.png"/>
          <p:cNvPicPr>
            <a:picLocks noChangeAspect="1" noChangeArrowheads="1"/>
          </p:cNvPicPr>
          <p:nvPr/>
        </p:nvPicPr>
        <p:blipFill>
          <a:blip r:embed="rId5" cstate="print">
            <a:duotone>
              <a:schemeClr val="accent4">
                <a:shade val="45000"/>
                <a:satMod val="135000"/>
              </a:schemeClr>
              <a:prstClr val="white"/>
            </a:duotone>
          </a:blip>
          <a:srcRect/>
          <a:stretch>
            <a:fillRect/>
          </a:stretch>
        </p:blipFill>
        <p:spPr bwMode="auto">
          <a:xfrm>
            <a:off x="84240" y="2231654"/>
            <a:ext cx="7589622" cy="1488500"/>
          </a:xfrm>
          <a:prstGeom prst="rect">
            <a:avLst/>
          </a:prstGeom>
          <a:noFill/>
          <a:ln>
            <a:solidFill>
              <a:schemeClr val="bg1"/>
            </a:solidFill>
          </a:ln>
        </p:spPr>
      </p:pic>
      <p:sp>
        <p:nvSpPr>
          <p:cNvPr id="34" name="正方形/長方形 33"/>
          <p:cNvSpPr/>
          <p:nvPr/>
        </p:nvSpPr>
        <p:spPr>
          <a:xfrm>
            <a:off x="0" y="361950"/>
            <a:ext cx="7775575" cy="476250"/>
          </a:xfrm>
          <a:prstGeom prst="rect">
            <a:avLst/>
          </a:prstGeom>
          <a:solidFill>
            <a:srgbClr val="321200"/>
          </a:solidFill>
        </p:spPr>
        <p:txBody>
          <a:bodyPr wrap="square" lIns="0" tIns="0" rIns="0" bIns="0" rtlCol="0" anchor="ctr">
            <a:spAutoFit/>
          </a:bodyPr>
          <a:lstStyle/>
          <a:p>
            <a:pPr algn="ctr"/>
            <a:endParaRPr kumimoji="1" lang="ja-JP" altLang="en-US" sz="3200" b="1" dirty="0">
              <a:latin typeface="HGP創英角ｺﾞｼｯｸUB" panose="020B0900000000000000" pitchFamily="50" charset="-128"/>
              <a:ea typeface="HGP創英角ｺﾞｼｯｸUB" panose="020B0900000000000000" pitchFamily="50" charset="-128"/>
            </a:endParaRPr>
          </a:p>
        </p:txBody>
      </p:sp>
      <p:pic>
        <p:nvPicPr>
          <p:cNvPr id="1028" name="Picture 4" descr="\\Server-win\share\アスクル関連\１月作業\0111アスクル\AI\008_928d_environment\05.png"/>
          <p:cNvPicPr>
            <a:picLocks noChangeAspect="1" noChangeArrowheads="1"/>
          </p:cNvPicPr>
          <p:nvPr/>
        </p:nvPicPr>
        <p:blipFill>
          <a:blip r:embed="rId6" cstate="print"/>
          <a:srcRect/>
          <a:stretch>
            <a:fillRect/>
          </a:stretch>
        </p:blipFill>
        <p:spPr bwMode="auto">
          <a:xfrm>
            <a:off x="279612" y="142364"/>
            <a:ext cx="1783472" cy="431800"/>
          </a:xfrm>
          <a:prstGeom prst="rect">
            <a:avLst/>
          </a:prstGeom>
          <a:noFill/>
        </p:spPr>
      </p:pic>
      <p:sp>
        <p:nvSpPr>
          <p:cNvPr id="58" name="テキスト ボックス 57"/>
          <p:cNvSpPr txBox="1"/>
          <p:nvPr/>
        </p:nvSpPr>
        <p:spPr>
          <a:xfrm>
            <a:off x="135765" y="874091"/>
            <a:ext cx="7383140" cy="1323439"/>
          </a:xfrm>
          <a:prstGeom prst="rect">
            <a:avLst/>
          </a:prstGeom>
          <a:noFill/>
        </p:spPr>
        <p:txBody>
          <a:bodyPr wrap="square" rtlCol="0">
            <a:spAutoFit/>
          </a:bodyPr>
          <a:lstStyle/>
          <a:p>
            <a:pPr algn="ctr"/>
            <a:r>
              <a:rPr lang="ja-JP" altLang="en-US" sz="4800" b="1" dirty="0">
                <a:solidFill>
                  <a:schemeClr val="accent2">
                    <a:lumMod val="75000"/>
                  </a:schemeClr>
                </a:solidFill>
                <a:latin typeface="ＤＦＧ平成明朝体W7" pitchFamily="18" charset="-128"/>
                <a:ea typeface="ＤＦＧ平成明朝体W7" pitchFamily="18" charset="-128"/>
              </a:rPr>
              <a:t>大震災の教訓から学ぶ</a:t>
            </a:r>
            <a:endParaRPr lang="en-US" altLang="ja-JP" sz="4800" b="1" dirty="0">
              <a:solidFill>
                <a:schemeClr val="accent2">
                  <a:lumMod val="75000"/>
                </a:schemeClr>
              </a:solidFill>
              <a:latin typeface="ＤＦＧ平成明朝体W7" pitchFamily="18" charset="-128"/>
              <a:ea typeface="ＤＦＧ平成明朝体W7" pitchFamily="18" charset="-128"/>
            </a:endParaRPr>
          </a:p>
          <a:p>
            <a:pPr algn="ctr"/>
            <a:r>
              <a:rPr lang="ja-JP" altLang="en-US" sz="3200" b="1" dirty="0">
                <a:solidFill>
                  <a:schemeClr val="accent2">
                    <a:lumMod val="75000"/>
                  </a:schemeClr>
                </a:solidFill>
                <a:latin typeface="ＤＦＧ平成明朝体W7" pitchFamily="18" charset="-128"/>
                <a:ea typeface="ＤＦＧ平成明朝体W7" pitchFamily="18" charset="-128"/>
              </a:rPr>
              <a:t>～自分の命は自分で守るために～</a:t>
            </a:r>
            <a:endParaRPr lang="en-US" altLang="ja-JP" sz="3200" b="1" dirty="0">
              <a:solidFill>
                <a:schemeClr val="accent2">
                  <a:lumMod val="75000"/>
                </a:schemeClr>
              </a:solidFill>
              <a:latin typeface="ＤＦＧ平成明朝体W7" pitchFamily="18" charset="-128"/>
              <a:ea typeface="ＤＦＧ平成明朝体W7" pitchFamily="18" charset="-128"/>
            </a:endParaRPr>
          </a:p>
        </p:txBody>
      </p:sp>
      <p:sp>
        <p:nvSpPr>
          <p:cNvPr id="61" name="テキスト ボックス 60"/>
          <p:cNvSpPr txBox="1"/>
          <p:nvPr/>
        </p:nvSpPr>
        <p:spPr>
          <a:xfrm>
            <a:off x="3784380" y="3770606"/>
            <a:ext cx="3937468" cy="2031325"/>
          </a:xfrm>
          <a:prstGeom prst="rect">
            <a:avLst/>
          </a:prstGeom>
          <a:noFill/>
        </p:spPr>
        <p:txBody>
          <a:bodyPr wrap="square" rtlCol="0">
            <a:spAutoFit/>
          </a:bodyPr>
          <a:lstStyle/>
          <a:p>
            <a:r>
              <a:rPr lang="ja-JP" altLang="en-US" sz="2000" dirty="0">
                <a:solidFill>
                  <a:schemeClr val="tx1">
                    <a:lumMod val="85000"/>
                    <a:lumOff val="15000"/>
                  </a:schemeClr>
                </a:solidFill>
                <a:latin typeface="ＤＦＧ平成ゴシック体W9" pitchFamily="50" charset="-128"/>
                <a:ea typeface="ＤＦＧ平成ゴシック体W9" pitchFamily="50" charset="-128"/>
              </a:rPr>
              <a:t>日時：</a:t>
            </a:r>
            <a:r>
              <a:rPr lang="ja-JP" altLang="en-US" sz="2800" dirty="0">
                <a:solidFill>
                  <a:schemeClr val="tx1">
                    <a:lumMod val="85000"/>
                    <a:lumOff val="15000"/>
                  </a:schemeClr>
                </a:solidFill>
                <a:latin typeface="HGP創英角ｺﾞｼｯｸUB" panose="020B0900000000000000" pitchFamily="50" charset="-128"/>
                <a:ea typeface="HGP創英角ｺﾞｼｯｸUB" panose="020B0900000000000000" pitchFamily="50" charset="-128"/>
              </a:rPr>
              <a:t>令和</a:t>
            </a:r>
            <a:r>
              <a:rPr lang="en-US" altLang="ja-JP" sz="2800" dirty="0">
                <a:solidFill>
                  <a:schemeClr val="tx1">
                    <a:lumMod val="85000"/>
                    <a:lumOff val="15000"/>
                  </a:schemeClr>
                </a:solidFill>
                <a:latin typeface="HGP創英角ｺﾞｼｯｸUB" panose="020B0900000000000000" pitchFamily="50" charset="-128"/>
                <a:ea typeface="HGP創英角ｺﾞｼｯｸUB" panose="020B0900000000000000" pitchFamily="50" charset="-128"/>
              </a:rPr>
              <a:t>5</a:t>
            </a:r>
            <a:r>
              <a:rPr lang="ja-JP" altLang="en-US" sz="2800" dirty="0">
                <a:solidFill>
                  <a:schemeClr val="tx1">
                    <a:lumMod val="85000"/>
                    <a:lumOff val="15000"/>
                  </a:schemeClr>
                </a:solidFill>
                <a:latin typeface="HGP創英角ｺﾞｼｯｸUB" panose="020B0900000000000000" pitchFamily="50" charset="-128"/>
                <a:ea typeface="HGP創英角ｺﾞｼｯｸUB" panose="020B0900000000000000" pitchFamily="50" charset="-128"/>
              </a:rPr>
              <a:t>年３月</a:t>
            </a:r>
            <a:r>
              <a:rPr lang="en-US" altLang="ja-JP" sz="2800" dirty="0">
                <a:solidFill>
                  <a:schemeClr val="tx1">
                    <a:lumMod val="85000"/>
                    <a:lumOff val="15000"/>
                  </a:schemeClr>
                </a:solidFill>
                <a:latin typeface="HGP創英角ｺﾞｼｯｸUB" panose="020B0900000000000000" pitchFamily="50" charset="-128"/>
                <a:ea typeface="HGP創英角ｺﾞｼｯｸUB" panose="020B0900000000000000" pitchFamily="50" charset="-128"/>
              </a:rPr>
              <a:t>10</a:t>
            </a:r>
            <a:r>
              <a:rPr lang="ja-JP" altLang="en-US" sz="2800" dirty="0">
                <a:solidFill>
                  <a:schemeClr val="tx1">
                    <a:lumMod val="85000"/>
                    <a:lumOff val="15000"/>
                  </a:schemeClr>
                </a:solidFill>
                <a:latin typeface="HGP創英角ｺﾞｼｯｸUB" panose="020B0900000000000000" pitchFamily="50" charset="-128"/>
                <a:ea typeface="HGP創英角ｺﾞｼｯｸUB" panose="020B0900000000000000" pitchFamily="50" charset="-128"/>
              </a:rPr>
              <a:t>日</a:t>
            </a:r>
            <a:endParaRPr lang="en-US" altLang="ja-JP" sz="2800" dirty="0">
              <a:solidFill>
                <a:schemeClr val="tx1">
                  <a:lumMod val="85000"/>
                  <a:lumOff val="15000"/>
                </a:schemeClr>
              </a:solidFill>
              <a:latin typeface="HGP創英角ｺﾞｼｯｸUB" panose="020B0900000000000000" pitchFamily="50" charset="-128"/>
              <a:ea typeface="HGP創英角ｺﾞｼｯｸUB" panose="020B0900000000000000" pitchFamily="50" charset="-128"/>
            </a:endParaRPr>
          </a:p>
          <a:p>
            <a:r>
              <a:rPr lang="ja-JP" altLang="en-US" sz="2400" dirty="0">
                <a:solidFill>
                  <a:schemeClr val="tx1">
                    <a:lumMod val="85000"/>
                    <a:lumOff val="15000"/>
                  </a:schemeClr>
                </a:solidFill>
                <a:latin typeface="ＤＦＧ平成ゴシック体W9" pitchFamily="50" charset="-128"/>
                <a:ea typeface="ＤＦＧ平成ゴシック体W9" pitchFamily="50" charset="-128"/>
              </a:rPr>
              <a:t>　　　　</a:t>
            </a:r>
            <a:r>
              <a:rPr lang="ja-JP" altLang="en-US" sz="2000" dirty="0">
                <a:solidFill>
                  <a:schemeClr val="tx1">
                    <a:lumMod val="85000"/>
                    <a:lumOff val="15000"/>
                  </a:schemeClr>
                </a:solidFill>
                <a:latin typeface="HG創英角ｺﾞｼｯｸUB" panose="020B0909000000000000" pitchFamily="49" charset="-128"/>
                <a:ea typeface="HG創英角ｺﾞｼｯｸUB" panose="020B0909000000000000" pitchFamily="49" charset="-128"/>
              </a:rPr>
              <a:t>午前</a:t>
            </a:r>
            <a:r>
              <a:rPr lang="en-US" altLang="ja-JP" sz="2000" dirty="0">
                <a:solidFill>
                  <a:schemeClr val="tx1">
                    <a:lumMod val="85000"/>
                    <a:lumOff val="15000"/>
                  </a:schemeClr>
                </a:solidFill>
                <a:latin typeface="HG創英角ｺﾞｼｯｸUB" panose="020B0909000000000000" pitchFamily="49" charset="-128"/>
                <a:ea typeface="HG創英角ｺﾞｼｯｸUB" panose="020B0909000000000000" pitchFamily="49" charset="-128"/>
              </a:rPr>
              <a:t>10</a:t>
            </a:r>
            <a:r>
              <a:rPr lang="ja-JP" altLang="en-US" sz="2000" dirty="0">
                <a:solidFill>
                  <a:schemeClr val="tx1">
                    <a:lumMod val="85000"/>
                    <a:lumOff val="15000"/>
                  </a:schemeClr>
                </a:solidFill>
                <a:latin typeface="HG創英角ｺﾞｼｯｸUB" panose="020B0909000000000000" pitchFamily="49" charset="-128"/>
                <a:ea typeface="HG創英角ｺﾞｼｯｸUB" panose="020B0909000000000000" pitchFamily="49" charset="-128"/>
              </a:rPr>
              <a:t>時～</a:t>
            </a:r>
            <a:r>
              <a:rPr lang="en-US" altLang="ja-JP" sz="2000" dirty="0">
                <a:solidFill>
                  <a:schemeClr val="tx1">
                    <a:lumMod val="85000"/>
                    <a:lumOff val="15000"/>
                  </a:schemeClr>
                </a:solidFill>
                <a:latin typeface="HG創英角ｺﾞｼｯｸUB" panose="020B0909000000000000" pitchFamily="49" charset="-128"/>
                <a:ea typeface="HG創英角ｺﾞｼｯｸUB" panose="020B0909000000000000" pitchFamily="49" charset="-128"/>
              </a:rPr>
              <a:t>11</a:t>
            </a:r>
            <a:r>
              <a:rPr lang="ja-JP" altLang="en-US" sz="2000" dirty="0">
                <a:solidFill>
                  <a:schemeClr val="tx1">
                    <a:lumMod val="85000"/>
                    <a:lumOff val="15000"/>
                  </a:schemeClr>
                </a:solidFill>
                <a:latin typeface="HG創英角ｺﾞｼｯｸUB" panose="020B0909000000000000" pitchFamily="49" charset="-128"/>
                <a:ea typeface="HG創英角ｺﾞｼｯｸUB" panose="020B0909000000000000" pitchFamily="49" charset="-128"/>
              </a:rPr>
              <a:t>時</a:t>
            </a:r>
            <a:r>
              <a:rPr lang="en-US" altLang="ja-JP" sz="2000" dirty="0">
                <a:solidFill>
                  <a:schemeClr val="tx1">
                    <a:lumMod val="85000"/>
                    <a:lumOff val="15000"/>
                  </a:schemeClr>
                </a:solidFill>
                <a:latin typeface="HG創英角ｺﾞｼｯｸUB" panose="020B0909000000000000" pitchFamily="49" charset="-128"/>
                <a:ea typeface="HG創英角ｺﾞｼｯｸUB" panose="020B0909000000000000" pitchFamily="49" charset="-128"/>
              </a:rPr>
              <a:t>30</a:t>
            </a:r>
            <a:r>
              <a:rPr lang="ja-JP" altLang="en-US" sz="2000" dirty="0">
                <a:solidFill>
                  <a:schemeClr val="tx1">
                    <a:lumMod val="85000"/>
                    <a:lumOff val="15000"/>
                  </a:schemeClr>
                </a:solidFill>
                <a:latin typeface="HG創英角ｺﾞｼｯｸUB" panose="020B0909000000000000" pitchFamily="49" charset="-128"/>
                <a:ea typeface="HG創英角ｺﾞｼｯｸUB" panose="020B0909000000000000" pitchFamily="49" charset="-128"/>
              </a:rPr>
              <a:t>分</a:t>
            </a:r>
            <a:endParaRPr lang="en-US" altLang="ja-JP" sz="2000" dirty="0">
              <a:solidFill>
                <a:schemeClr val="tx1">
                  <a:lumMod val="85000"/>
                  <a:lumOff val="15000"/>
                </a:schemeClr>
              </a:solidFill>
              <a:latin typeface="HG創英角ｺﾞｼｯｸUB" panose="020B0909000000000000" pitchFamily="49" charset="-128"/>
              <a:ea typeface="HG創英角ｺﾞｼｯｸUB" panose="020B0909000000000000" pitchFamily="49" charset="-128"/>
            </a:endParaRPr>
          </a:p>
          <a:p>
            <a:r>
              <a:rPr lang="ja-JP" altLang="en-US" sz="2000" dirty="0">
                <a:solidFill>
                  <a:schemeClr val="tx1">
                    <a:lumMod val="85000"/>
                    <a:lumOff val="15000"/>
                  </a:schemeClr>
                </a:solidFill>
                <a:latin typeface="ＤＦＧ平成ゴシック体W9" pitchFamily="50" charset="-128"/>
                <a:ea typeface="ＤＦＧ平成ゴシック体W9" pitchFamily="50" charset="-128"/>
              </a:rPr>
              <a:t>講師：</a:t>
            </a:r>
            <a:r>
              <a:rPr lang="en-US" altLang="ja-JP" sz="1800" dirty="0">
                <a:solidFill>
                  <a:schemeClr val="tx1">
                    <a:lumMod val="85000"/>
                    <a:lumOff val="15000"/>
                  </a:schemeClr>
                </a:solidFill>
                <a:latin typeface="ＤＦＧ平成ゴシック体W9" pitchFamily="50" charset="-128"/>
                <a:ea typeface="ＤＦＧ平成ゴシック体W9" pitchFamily="50" charset="-128"/>
              </a:rPr>
              <a:t>NPO</a:t>
            </a:r>
            <a:r>
              <a:rPr lang="ja-JP" altLang="en-US" sz="1800" dirty="0">
                <a:solidFill>
                  <a:schemeClr val="tx1">
                    <a:lumMod val="85000"/>
                    <a:lumOff val="15000"/>
                  </a:schemeClr>
                </a:solidFill>
                <a:latin typeface="ＤＦＧ平成ゴシック体W9" pitchFamily="50" charset="-128"/>
                <a:ea typeface="ＤＦＧ平成ゴシック体W9" pitchFamily="50" charset="-128"/>
              </a:rPr>
              <a:t>法人神戸の絆</a:t>
            </a:r>
            <a:r>
              <a:rPr lang="en-US" altLang="ja-JP" sz="1800" dirty="0">
                <a:solidFill>
                  <a:schemeClr val="tx1">
                    <a:lumMod val="85000"/>
                    <a:lumOff val="15000"/>
                  </a:schemeClr>
                </a:solidFill>
                <a:latin typeface="ＤＦＧ平成ゴシック体W9" pitchFamily="50" charset="-128"/>
                <a:ea typeface="ＤＦＧ平成ゴシック体W9" pitchFamily="50" charset="-128"/>
              </a:rPr>
              <a:t>2005</a:t>
            </a:r>
            <a:r>
              <a:rPr lang="ja-JP" altLang="en-US" sz="1800" dirty="0">
                <a:solidFill>
                  <a:schemeClr val="tx1">
                    <a:lumMod val="85000"/>
                    <a:lumOff val="15000"/>
                  </a:schemeClr>
                </a:solidFill>
                <a:latin typeface="ＤＦＧ平成ゴシック体W9" pitchFamily="50" charset="-128"/>
                <a:ea typeface="ＤＦＧ平成ゴシック体W9" pitchFamily="50" charset="-128"/>
              </a:rPr>
              <a:t>　　　　　</a:t>
            </a:r>
            <a:endParaRPr lang="en-US" altLang="ja-JP" sz="1800" dirty="0">
              <a:solidFill>
                <a:schemeClr val="tx1">
                  <a:lumMod val="85000"/>
                  <a:lumOff val="15000"/>
                </a:schemeClr>
              </a:solidFill>
              <a:latin typeface="ＤＦＧ平成ゴシック体W9" pitchFamily="50" charset="-128"/>
              <a:ea typeface="ＤＦＧ平成ゴシック体W9" pitchFamily="50" charset="-128"/>
            </a:endParaRPr>
          </a:p>
          <a:p>
            <a:r>
              <a:rPr lang="ja-JP" altLang="en-US" sz="1800" dirty="0">
                <a:solidFill>
                  <a:schemeClr val="tx1">
                    <a:lumMod val="85000"/>
                    <a:lumOff val="15000"/>
                  </a:schemeClr>
                </a:solidFill>
                <a:latin typeface="ＤＦＧ平成ゴシック体W9" pitchFamily="50" charset="-128"/>
                <a:ea typeface="ＤＦＧ平成ゴシック体W9" pitchFamily="50" charset="-128"/>
              </a:rPr>
              <a:t>　　　　　理事　　大濱　義弘氏</a:t>
            </a:r>
            <a:endParaRPr lang="en-US" altLang="ja-JP" sz="1800" dirty="0">
              <a:solidFill>
                <a:schemeClr val="tx1">
                  <a:lumMod val="85000"/>
                  <a:lumOff val="15000"/>
                </a:schemeClr>
              </a:solidFill>
              <a:latin typeface="ＤＦＧ平成ゴシック体W9" pitchFamily="50" charset="-128"/>
              <a:ea typeface="ＤＦＧ平成ゴシック体W9" pitchFamily="50" charset="-128"/>
            </a:endParaRPr>
          </a:p>
          <a:p>
            <a:endParaRPr lang="en-US" altLang="ja-JP" sz="1800" dirty="0">
              <a:solidFill>
                <a:schemeClr val="tx1">
                  <a:lumMod val="85000"/>
                  <a:lumOff val="15000"/>
                </a:schemeClr>
              </a:solidFill>
              <a:latin typeface="ＤＦＧ平成ゴシック体W9" pitchFamily="50" charset="-128"/>
              <a:ea typeface="ＤＦＧ平成ゴシック体W9" pitchFamily="50" charset="-128"/>
            </a:endParaRPr>
          </a:p>
          <a:p>
            <a:r>
              <a:rPr lang="ja-JP" altLang="en-US" sz="1800" dirty="0">
                <a:solidFill>
                  <a:schemeClr val="tx1">
                    <a:lumMod val="85000"/>
                    <a:lumOff val="15000"/>
                  </a:schemeClr>
                </a:solidFill>
                <a:latin typeface="ＤＦＧ平成ゴシック体W9" pitchFamily="50" charset="-128"/>
                <a:ea typeface="ＤＦＧ平成ゴシック体W9" pitchFamily="50" charset="-128"/>
              </a:rPr>
              <a:t>定員：　　　　　　</a:t>
            </a:r>
            <a:endParaRPr lang="en-US" altLang="ja-JP" sz="1800" dirty="0">
              <a:solidFill>
                <a:schemeClr val="tx1">
                  <a:lumMod val="85000"/>
                  <a:lumOff val="15000"/>
                </a:schemeClr>
              </a:solidFill>
              <a:latin typeface="ＤＦＧ平成ゴシック体W9" pitchFamily="50" charset="-128"/>
              <a:ea typeface="ＤＦＧ平成ゴシック体W9" pitchFamily="50" charset="-128"/>
            </a:endParaRPr>
          </a:p>
        </p:txBody>
      </p:sp>
      <p:sp>
        <p:nvSpPr>
          <p:cNvPr id="64" name="円/楕円 63"/>
          <p:cNvSpPr/>
          <p:nvPr/>
        </p:nvSpPr>
        <p:spPr>
          <a:xfrm>
            <a:off x="7327756" y="3889486"/>
            <a:ext cx="350520" cy="327660"/>
          </a:xfrm>
          <a:prstGeom prst="ellipse">
            <a:avLst/>
          </a:prstGeom>
          <a:solidFill>
            <a:srgbClr val="4B98D6"/>
          </a:solidFill>
        </p:spPr>
        <p:txBody>
          <a:bodyPr wrap="square" lIns="0" tIns="0" rIns="0" bIns="0" rtlCol="0" anchor="ctr">
            <a:spAutoFit/>
          </a:bodyPr>
          <a:lstStyle/>
          <a:p>
            <a:pPr algn="ctr"/>
            <a:endParaRPr kumimoji="1" lang="ja-JP" altLang="en-US" sz="3200" b="1" dirty="0">
              <a:latin typeface="HGP創英角ｺﾞｼｯｸUB" panose="020B0900000000000000" pitchFamily="50" charset="-128"/>
              <a:ea typeface="HGP創英角ｺﾞｼｯｸUB" panose="020B0900000000000000" pitchFamily="50" charset="-128"/>
            </a:endParaRPr>
          </a:p>
        </p:txBody>
      </p:sp>
      <p:sp>
        <p:nvSpPr>
          <p:cNvPr id="66" name="テキスト ボックス 65"/>
          <p:cNvSpPr txBox="1"/>
          <p:nvPr/>
        </p:nvSpPr>
        <p:spPr>
          <a:xfrm>
            <a:off x="73645" y="2352239"/>
            <a:ext cx="7565812" cy="1323439"/>
          </a:xfrm>
          <a:prstGeom prst="rect">
            <a:avLst/>
          </a:prstGeom>
          <a:noFill/>
        </p:spPr>
        <p:txBody>
          <a:bodyPr wrap="square" rtlCol="0">
            <a:spAutoFit/>
          </a:bodyPr>
          <a:lstStyle/>
          <a:p>
            <a:r>
              <a:rPr lang="ja-JP" altLang="en-US" sz="1600" dirty="0">
                <a:latin typeface="ＤＦＧ平成ゴシック体W9" pitchFamily="50" charset="-128"/>
                <a:ea typeface="ＤＦＧ平成ゴシック体W9" pitchFamily="50" charset="-128"/>
              </a:rPr>
              <a:t>東日本大震災から</a:t>
            </a:r>
            <a:r>
              <a:rPr lang="en-US" altLang="ja-JP" sz="1600" dirty="0">
                <a:latin typeface="ＤＦＧ平成ゴシック体W9" pitchFamily="50" charset="-128"/>
                <a:ea typeface="ＤＦＧ平成ゴシック体W9" pitchFamily="50" charset="-128"/>
              </a:rPr>
              <a:t>3</a:t>
            </a:r>
            <a:r>
              <a:rPr lang="ja-JP" altLang="en-US" sz="1600" dirty="0">
                <a:latin typeface="ＤＦＧ平成ゴシック体W9" pitchFamily="50" charset="-128"/>
                <a:ea typeface="ＤＦＧ平成ゴシック体W9" pitchFamily="50" charset="-128"/>
              </a:rPr>
              <a:t>月で</a:t>
            </a:r>
            <a:r>
              <a:rPr lang="en-US" altLang="ja-JP" sz="1600" dirty="0">
                <a:latin typeface="ＤＦＧ平成ゴシック体W9" pitchFamily="50" charset="-128"/>
                <a:ea typeface="ＤＦＧ平成ゴシック体W9" pitchFamily="50" charset="-128"/>
              </a:rPr>
              <a:t>12</a:t>
            </a:r>
            <a:r>
              <a:rPr lang="ja-JP" altLang="en-US" sz="1600" dirty="0">
                <a:latin typeface="ＤＦＧ平成ゴシック体W9" pitchFamily="50" charset="-128"/>
                <a:ea typeface="ＤＦＧ平成ゴシック体W9" pitchFamily="50" charset="-128"/>
              </a:rPr>
              <a:t>年を迎えようとしています。皆さんの地域で今もし災害が起こったら、あなたはどうしますか</a:t>
            </a:r>
            <a:r>
              <a:rPr lang="en-US" altLang="ja-JP" sz="1600" dirty="0">
                <a:latin typeface="ＤＦＧ平成ゴシック体W9" pitchFamily="50" charset="-128"/>
                <a:ea typeface="ＤＦＧ平成ゴシック体W9" pitchFamily="50" charset="-128"/>
              </a:rPr>
              <a:t>…</a:t>
            </a:r>
            <a:r>
              <a:rPr lang="ja-JP" altLang="en-US" sz="1600" dirty="0">
                <a:latin typeface="ＤＦＧ平成ゴシック体W9" pitchFamily="50" charset="-128"/>
                <a:ea typeface="ＤＦＧ平成ゴシック体W9" pitchFamily="50" charset="-128"/>
              </a:rPr>
              <a:t>？</a:t>
            </a:r>
            <a:endParaRPr lang="en-US" altLang="ja-JP" sz="1600" dirty="0">
              <a:latin typeface="ＤＦＧ平成ゴシック体W9" pitchFamily="50" charset="-128"/>
              <a:ea typeface="ＤＦＧ平成ゴシック体W9" pitchFamily="50" charset="-128"/>
            </a:endParaRPr>
          </a:p>
          <a:p>
            <a:r>
              <a:rPr lang="ja-JP" altLang="en-US" sz="1600" dirty="0">
                <a:latin typeface="ＤＦＧ平成ゴシック体W9" pitchFamily="50" charset="-128"/>
                <a:ea typeface="ＤＦＧ平成ゴシック体W9" pitchFamily="50" charset="-128"/>
              </a:rPr>
              <a:t>今回は、阪神・淡路大震災の被災者でもある「震災語り部」の方から震災の事実や震災で得た教訓や情報を伝えていただきます。あの日あの時を振り返りながら、いま一度、防災について皆で考えてみましょう。</a:t>
            </a:r>
            <a:endParaRPr lang="ja-JP" altLang="ja-JP" sz="1600" dirty="0">
              <a:latin typeface="ＤＦＧ平成ゴシック体W9" pitchFamily="50" charset="-128"/>
              <a:ea typeface="ＤＦＧ平成ゴシック体W9" pitchFamily="50" charset="-128"/>
            </a:endParaRPr>
          </a:p>
        </p:txBody>
      </p:sp>
      <p:sp>
        <p:nvSpPr>
          <p:cNvPr id="67" name="テキスト ボックス 66"/>
          <p:cNvSpPr txBox="1"/>
          <p:nvPr/>
        </p:nvSpPr>
        <p:spPr>
          <a:xfrm>
            <a:off x="3784379" y="8818986"/>
            <a:ext cx="4095885" cy="369332"/>
          </a:xfrm>
          <a:prstGeom prst="rect">
            <a:avLst/>
          </a:prstGeom>
          <a:noFill/>
        </p:spPr>
        <p:txBody>
          <a:bodyPr wrap="square" rtlCol="0">
            <a:spAutoFit/>
          </a:bodyPr>
          <a:lstStyle/>
          <a:p>
            <a:r>
              <a:rPr lang="ja-JP" altLang="en-US" sz="1800" dirty="0">
                <a:latin typeface="HGS創英ﾌﾟﾚｾﾞﾝｽEB" panose="02020800000000000000" pitchFamily="18" charset="-128"/>
                <a:ea typeface="HGS創英ﾌﾟﾚｾﾞﾝｽEB" panose="02020800000000000000" pitchFamily="18" charset="-128"/>
              </a:rPr>
              <a:t>大濱　義弘氏</a:t>
            </a:r>
            <a:r>
              <a:rPr lang="en-US" altLang="ja-JP" sz="1400" dirty="0">
                <a:latin typeface="HGS創英ﾌﾟﾚｾﾞﾝｽEB" panose="02020800000000000000" pitchFamily="18" charset="-128"/>
                <a:ea typeface="HGS創英ﾌﾟﾚｾﾞﾝｽEB" panose="02020800000000000000" pitchFamily="18" charset="-128"/>
              </a:rPr>
              <a:t>(NPO</a:t>
            </a:r>
            <a:r>
              <a:rPr lang="ja-JP" altLang="en-US" sz="1400" dirty="0">
                <a:latin typeface="HGS創英ﾌﾟﾚｾﾞﾝｽEB" panose="02020800000000000000" pitchFamily="18" charset="-128"/>
                <a:ea typeface="HGS創英ﾌﾟﾚｾﾞﾝｽEB" panose="02020800000000000000" pitchFamily="18" charset="-128"/>
              </a:rPr>
              <a:t>法人神戸の絆</a:t>
            </a:r>
            <a:r>
              <a:rPr lang="en-US" altLang="ja-JP" sz="1400" dirty="0">
                <a:latin typeface="HGS創英ﾌﾟﾚｾﾞﾝｽEB" panose="02020800000000000000" pitchFamily="18" charset="-128"/>
                <a:ea typeface="HGS創英ﾌﾟﾚｾﾞﾝｽEB" panose="02020800000000000000" pitchFamily="18" charset="-128"/>
              </a:rPr>
              <a:t>2005</a:t>
            </a:r>
            <a:r>
              <a:rPr lang="ja-JP" altLang="en-US" sz="1400" dirty="0">
                <a:latin typeface="HGS創英ﾌﾟﾚｾﾞﾝｽEB" panose="02020800000000000000" pitchFamily="18" charset="-128"/>
                <a:ea typeface="HGS創英ﾌﾟﾚｾﾞﾝｽEB" panose="02020800000000000000" pitchFamily="18" charset="-128"/>
              </a:rPr>
              <a:t>　理事</a:t>
            </a:r>
            <a:r>
              <a:rPr lang="en-US" altLang="ja-JP" sz="1400" dirty="0">
                <a:latin typeface="HGS創英ﾌﾟﾚｾﾞﾝｽEB" panose="02020800000000000000" pitchFamily="18" charset="-128"/>
                <a:ea typeface="HGS創英ﾌﾟﾚｾﾞﾝｽEB" panose="02020800000000000000" pitchFamily="18" charset="-128"/>
              </a:rPr>
              <a:t>)</a:t>
            </a:r>
            <a:endParaRPr lang="ja-JP" altLang="ja-JP" sz="1400" dirty="0">
              <a:latin typeface="HGS創英ﾌﾟﾚｾﾞﾝｽEB" panose="02020800000000000000" pitchFamily="18" charset="-128"/>
              <a:ea typeface="HGS創英ﾌﾟﾚｾﾞﾝｽEB" panose="02020800000000000000" pitchFamily="18" charset="-128"/>
            </a:endParaRPr>
          </a:p>
        </p:txBody>
      </p:sp>
      <p:sp>
        <p:nvSpPr>
          <p:cNvPr id="68" name="テキスト ボックス 67"/>
          <p:cNvSpPr txBox="1"/>
          <p:nvPr/>
        </p:nvSpPr>
        <p:spPr>
          <a:xfrm>
            <a:off x="3784379" y="5951353"/>
            <a:ext cx="3882085" cy="369332"/>
          </a:xfrm>
          <a:prstGeom prst="rect">
            <a:avLst/>
          </a:prstGeom>
          <a:noFill/>
        </p:spPr>
        <p:txBody>
          <a:bodyPr wrap="square" rtlCol="0">
            <a:spAutoFit/>
          </a:bodyPr>
          <a:lstStyle/>
          <a:p>
            <a:pPr marL="0" marR="0" lvl="0" indent="0" algn="l" defTabSz="1019007"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lumMod val="85000"/>
                    <a:lumOff val="15000"/>
                  </a:prstClr>
                </a:solidFill>
                <a:effectLst/>
                <a:uLnTx/>
                <a:uFillTx/>
                <a:latin typeface="ＤＦＧ平成ゴシック体W9" pitchFamily="50" charset="-128"/>
                <a:ea typeface="ＤＦＧ平成ゴシック体W9" pitchFamily="50" charset="-128"/>
                <a:cs typeface="+mn-cs"/>
              </a:rPr>
              <a:t>場所：播磨町福祉しあわせセンター</a:t>
            </a:r>
            <a:endParaRPr kumimoji="1" lang="en-US" altLang="ja-JP" sz="1800" b="0" i="0" u="none" strike="noStrike" kern="1200" cap="none" spc="0" normalizeH="0" baseline="0" noProof="0" dirty="0">
              <a:ln>
                <a:noFill/>
              </a:ln>
              <a:solidFill>
                <a:prstClr val="black">
                  <a:lumMod val="85000"/>
                  <a:lumOff val="15000"/>
                </a:prstClr>
              </a:solidFill>
              <a:effectLst/>
              <a:uLnTx/>
              <a:uFillTx/>
              <a:latin typeface="ＤＦＧ平成ゴシック体W9" pitchFamily="50" charset="-128"/>
              <a:ea typeface="ＤＦＧ平成ゴシック体W9" pitchFamily="50" charset="-128"/>
              <a:cs typeface="+mn-cs"/>
            </a:endParaRPr>
          </a:p>
        </p:txBody>
      </p:sp>
      <p:sp>
        <p:nvSpPr>
          <p:cNvPr id="69" name="テキスト ボックス 68"/>
          <p:cNvSpPr txBox="1"/>
          <p:nvPr/>
        </p:nvSpPr>
        <p:spPr>
          <a:xfrm>
            <a:off x="4607858" y="5125160"/>
            <a:ext cx="3031599" cy="1077218"/>
          </a:xfrm>
          <a:prstGeom prst="rect">
            <a:avLst/>
          </a:prstGeom>
          <a:noFill/>
        </p:spPr>
        <p:txBody>
          <a:bodyPr wrap="none" rtlCol="0">
            <a:spAutoFit/>
          </a:bodyPr>
          <a:lstStyle/>
          <a:p>
            <a:r>
              <a:rPr lang="ja-JP" altLang="ja-JP" sz="1500" b="1" dirty="0">
                <a:latin typeface="HGPｺﾞｼｯｸE" panose="020B0900000000000000" pitchFamily="50" charset="-128"/>
                <a:ea typeface="HGPｺﾞｼｯｸE" panose="020B0900000000000000" pitchFamily="50" charset="-128"/>
              </a:rPr>
              <a:t>先着</a:t>
            </a:r>
            <a:r>
              <a:rPr lang="ja-JP" altLang="en-US" sz="1500" b="1" dirty="0">
                <a:latin typeface="HGPｺﾞｼｯｸE" panose="020B0900000000000000" pitchFamily="50" charset="-128"/>
                <a:ea typeface="HGPｺﾞｼｯｸE" panose="020B0900000000000000" pitchFamily="50" charset="-128"/>
              </a:rPr>
              <a:t>　</a:t>
            </a:r>
            <a:r>
              <a:rPr lang="en-US" altLang="ja-JP" sz="3400" b="1" dirty="0">
                <a:latin typeface="HGPｺﾞｼｯｸE" panose="020B0900000000000000" pitchFamily="50" charset="-128"/>
                <a:ea typeface="HGPｺﾞｼｯｸE" panose="020B0900000000000000" pitchFamily="50" charset="-128"/>
              </a:rPr>
              <a:t>40</a:t>
            </a:r>
            <a:r>
              <a:rPr lang="ja-JP" altLang="en-US" sz="1500" b="1" spc="-200" dirty="0">
                <a:latin typeface="HGPｺﾞｼｯｸE" panose="020B0900000000000000" pitchFamily="50" charset="-128"/>
                <a:ea typeface="HGPｺﾞｼｯｸE" panose="020B0900000000000000" pitchFamily="50" charset="-128"/>
              </a:rPr>
              <a:t>名　</a:t>
            </a:r>
            <a:r>
              <a:rPr lang="en-US" altLang="ja-JP" sz="1500" b="1" spc="-200" dirty="0">
                <a:latin typeface="ＭＳ Ｐゴシック" panose="020B0600070205080204" pitchFamily="50" charset="-128"/>
                <a:ea typeface="ＭＳ Ｐゴシック" panose="020B0600070205080204" pitchFamily="50" charset="-128"/>
              </a:rPr>
              <a:t>(※</a:t>
            </a:r>
            <a:r>
              <a:rPr lang="ja-JP" altLang="en-US" sz="1500" b="1" spc="-200" dirty="0">
                <a:latin typeface="ＭＳ Ｐゴシック" panose="020B0600070205080204" pitchFamily="50" charset="-128"/>
                <a:ea typeface="ＭＳ Ｐゴシック" panose="020B0600070205080204" pitchFamily="50" charset="-128"/>
              </a:rPr>
              <a:t>要事前申し込み</a:t>
            </a:r>
            <a:r>
              <a:rPr lang="en-US" altLang="ja-JP" sz="1500" b="1" spc="-200" dirty="0">
                <a:latin typeface="ＭＳ Ｐゴシック" panose="020B0600070205080204" pitchFamily="50" charset="-128"/>
                <a:ea typeface="ＭＳ Ｐゴシック" panose="020B0600070205080204" pitchFamily="50" charset="-128"/>
              </a:rPr>
              <a:t>)</a:t>
            </a:r>
          </a:p>
          <a:p>
            <a:r>
              <a:rPr lang="ja-JP" altLang="en-US" sz="1500" b="1" spc="-200" dirty="0">
                <a:latin typeface="HGPｺﾞｼｯｸE" panose="020B0900000000000000" pitchFamily="50" charset="-128"/>
                <a:ea typeface="HGPｺﾞｼｯｸE" panose="020B0900000000000000" pitchFamily="50" charset="-128"/>
              </a:rPr>
              <a:t>　　　　　</a:t>
            </a:r>
            <a:r>
              <a:rPr lang="ja-JP" altLang="en-US" sz="1400" dirty="0">
                <a:solidFill>
                  <a:prstClr val="black">
                    <a:lumMod val="85000"/>
                    <a:lumOff val="15000"/>
                  </a:prstClr>
                </a:solidFill>
                <a:latin typeface="ＤＦＧ平成ゴシック体W9" pitchFamily="50" charset="-128"/>
                <a:ea typeface="ＤＦＧ平成ゴシック体W9" pitchFamily="50" charset="-128"/>
              </a:rPr>
              <a:t>定員に達し次第締め切ります</a:t>
            </a:r>
            <a:endParaRPr kumimoji="1" lang="en-US" altLang="ja-JP" sz="1400" b="0" i="0" u="none" strike="noStrike" kern="1200" cap="none" spc="0" normalizeH="0" baseline="0" noProof="0" dirty="0">
              <a:ln>
                <a:noFill/>
              </a:ln>
              <a:solidFill>
                <a:prstClr val="black">
                  <a:lumMod val="85000"/>
                  <a:lumOff val="15000"/>
                </a:prstClr>
              </a:solidFill>
              <a:effectLst/>
              <a:uLnTx/>
              <a:uFillTx/>
              <a:latin typeface="ＤＦＧ平成ゴシック体W9" pitchFamily="50" charset="-128"/>
              <a:ea typeface="ＤＦＧ平成ゴシック体W9" pitchFamily="50" charset="-128"/>
              <a:cs typeface="+mn-cs"/>
            </a:endParaRPr>
          </a:p>
          <a:p>
            <a:endParaRPr lang="ja-JP" altLang="ja-JP" sz="1500" dirty="0">
              <a:latin typeface="ＭＳ ゴシック" panose="020B0609070205080204" pitchFamily="49" charset="-128"/>
              <a:ea typeface="ＭＳ ゴシック" panose="020B0609070205080204" pitchFamily="49" charset="-128"/>
            </a:endParaRPr>
          </a:p>
        </p:txBody>
      </p:sp>
      <p:cxnSp>
        <p:nvCxnSpPr>
          <p:cNvPr id="75" name="直線コネクタ 74"/>
          <p:cNvCxnSpPr>
            <a:cxnSpLocks/>
          </p:cNvCxnSpPr>
          <p:nvPr/>
        </p:nvCxnSpPr>
        <p:spPr>
          <a:xfrm>
            <a:off x="3918071" y="6534668"/>
            <a:ext cx="3748393" cy="0"/>
          </a:xfrm>
          <a:prstGeom prst="line">
            <a:avLst/>
          </a:prstGeom>
          <a:ln w="28575">
            <a:solidFill>
              <a:srgbClr val="997139"/>
            </a:solidFill>
          </a:ln>
        </p:spPr>
        <p:style>
          <a:lnRef idx="1">
            <a:schemeClr val="accent1"/>
          </a:lnRef>
          <a:fillRef idx="0">
            <a:schemeClr val="accent1"/>
          </a:fillRef>
          <a:effectRef idx="0">
            <a:schemeClr val="accent1"/>
          </a:effectRef>
          <a:fontRef idx="minor">
            <a:schemeClr val="tx1"/>
          </a:fontRef>
        </p:style>
      </p:cxnSp>
      <p:sp>
        <p:nvSpPr>
          <p:cNvPr id="80" name="テキスト ボックス 79"/>
          <p:cNvSpPr txBox="1"/>
          <p:nvPr/>
        </p:nvSpPr>
        <p:spPr>
          <a:xfrm>
            <a:off x="487186" y="191003"/>
            <a:ext cx="1861659" cy="377026"/>
          </a:xfrm>
          <a:prstGeom prst="rect">
            <a:avLst/>
          </a:prstGeom>
          <a:noFill/>
        </p:spPr>
        <p:txBody>
          <a:bodyPr wrap="square" rtlCol="0">
            <a:spAutoFit/>
          </a:bodyPr>
          <a:lstStyle/>
          <a:p>
            <a:r>
              <a:rPr lang="ja-JP" altLang="en-US" sz="1850" dirty="0">
                <a:latin typeface="HG丸ｺﾞｼｯｸM-PRO" panose="020F0600000000000000" pitchFamily="50" charset="-128"/>
                <a:ea typeface="HG丸ｺﾞｼｯｸM-PRO" panose="020F0600000000000000" pitchFamily="50" charset="-128"/>
              </a:rPr>
              <a:t>参加費無料</a:t>
            </a:r>
            <a:endParaRPr lang="ja-JP" altLang="ja-JP" sz="1850" dirty="0">
              <a:latin typeface="HG丸ｺﾞｼｯｸM-PRO" panose="020F0600000000000000" pitchFamily="50" charset="-128"/>
              <a:ea typeface="HG丸ｺﾞｼｯｸM-PRO" panose="020F0600000000000000" pitchFamily="50" charset="-128"/>
            </a:endParaRPr>
          </a:p>
        </p:txBody>
      </p:sp>
      <p:sp>
        <p:nvSpPr>
          <p:cNvPr id="84" name="テキスト ボックス 83"/>
          <p:cNvSpPr txBox="1"/>
          <p:nvPr/>
        </p:nvSpPr>
        <p:spPr>
          <a:xfrm>
            <a:off x="7322484" y="3907811"/>
            <a:ext cx="351378" cy="292388"/>
          </a:xfrm>
          <a:prstGeom prst="rect">
            <a:avLst/>
          </a:prstGeom>
          <a:noFill/>
        </p:spPr>
        <p:txBody>
          <a:bodyPr wrap="none" rtlCol="0">
            <a:spAutoFit/>
          </a:bodyPr>
          <a:lstStyle/>
          <a:p>
            <a:pPr algn="ctr"/>
            <a:r>
              <a:rPr lang="ja-JP" altLang="en-US" sz="1300" dirty="0">
                <a:solidFill>
                  <a:schemeClr val="bg1"/>
                </a:solidFill>
              </a:rPr>
              <a:t>金</a:t>
            </a:r>
            <a:endParaRPr lang="ja-JP" altLang="ja-JP" sz="1300" dirty="0">
              <a:solidFill>
                <a:schemeClr val="bg1"/>
              </a:solidFill>
            </a:endParaRPr>
          </a:p>
        </p:txBody>
      </p:sp>
      <p:sp>
        <p:nvSpPr>
          <p:cNvPr id="91" name="テキスト ボックス 90"/>
          <p:cNvSpPr txBox="1"/>
          <p:nvPr/>
        </p:nvSpPr>
        <p:spPr>
          <a:xfrm>
            <a:off x="4728050" y="6533637"/>
            <a:ext cx="2399665" cy="323165"/>
          </a:xfrm>
          <a:prstGeom prst="rect">
            <a:avLst/>
          </a:prstGeom>
          <a:noFill/>
        </p:spPr>
        <p:txBody>
          <a:bodyPr wrap="square" rtlCol="0">
            <a:spAutoFit/>
          </a:bodyPr>
          <a:lstStyle/>
          <a:p>
            <a:r>
              <a:rPr lang="ja-JP" altLang="en-US" sz="1500" b="1" dirty="0">
                <a:solidFill>
                  <a:schemeClr val="accent2">
                    <a:lumMod val="60000"/>
                    <a:lumOff val="40000"/>
                  </a:schemeClr>
                </a:solidFill>
                <a:latin typeface="ＤＦＧ平成ゴシック体W7" pitchFamily="50" charset="-128"/>
                <a:ea typeface="ＤＦＧ平成ゴシック体W7" pitchFamily="50" charset="-128"/>
              </a:rPr>
              <a:t>＊講師プロフィール＊</a:t>
            </a:r>
            <a:endParaRPr lang="en-US" altLang="ja-JP" sz="1500" b="1" dirty="0">
              <a:solidFill>
                <a:schemeClr val="accent2">
                  <a:lumMod val="60000"/>
                  <a:lumOff val="40000"/>
                </a:schemeClr>
              </a:solidFill>
              <a:latin typeface="ＤＦＧ平成ゴシック体W7" pitchFamily="50" charset="-128"/>
              <a:ea typeface="ＤＦＧ平成ゴシック体W7" pitchFamily="50" charset="-128"/>
            </a:endParaRPr>
          </a:p>
        </p:txBody>
      </p:sp>
      <p:sp>
        <p:nvSpPr>
          <p:cNvPr id="92" name="テキスト ボックス 91"/>
          <p:cNvSpPr txBox="1"/>
          <p:nvPr/>
        </p:nvSpPr>
        <p:spPr>
          <a:xfrm>
            <a:off x="396454" y="9404601"/>
            <a:ext cx="2602106" cy="307777"/>
          </a:xfrm>
          <a:prstGeom prst="rect">
            <a:avLst/>
          </a:prstGeom>
          <a:noFill/>
        </p:spPr>
        <p:txBody>
          <a:bodyPr wrap="square" rtlCol="0">
            <a:spAutoFit/>
          </a:bodyPr>
          <a:lstStyle/>
          <a:p>
            <a:r>
              <a:rPr lang="en-US" altLang="ja-JP" sz="1400" b="1" dirty="0">
                <a:solidFill>
                  <a:schemeClr val="bg1"/>
                </a:solidFill>
                <a:latin typeface="ＤＦＧ平成ゴシック体W5" pitchFamily="50" charset="-128"/>
                <a:ea typeface="ＤＦＧ平成ゴシック体W5" pitchFamily="50" charset="-128"/>
              </a:rPr>
              <a:t>&lt; </a:t>
            </a:r>
            <a:r>
              <a:rPr lang="ja-JP" altLang="ja-JP" sz="1400" b="1" dirty="0">
                <a:solidFill>
                  <a:schemeClr val="bg1"/>
                </a:solidFill>
                <a:latin typeface="ＤＦＧ平成ゴシック体W5" pitchFamily="50" charset="-128"/>
                <a:ea typeface="ＤＦＧ平成ゴシック体W5" pitchFamily="50" charset="-128"/>
              </a:rPr>
              <a:t>お問い合わせ・お申込み</a:t>
            </a:r>
            <a:r>
              <a:rPr lang="en-US" altLang="ja-JP" sz="1400" b="1" dirty="0">
                <a:solidFill>
                  <a:schemeClr val="bg1"/>
                </a:solidFill>
                <a:latin typeface="ＤＦＧ平成ゴシック体W5" pitchFamily="50" charset="-128"/>
                <a:ea typeface="ＤＦＧ平成ゴシック体W5" pitchFamily="50" charset="-128"/>
              </a:rPr>
              <a:t> &gt;</a:t>
            </a:r>
            <a:endParaRPr lang="ja-JP" altLang="ja-JP" sz="1400" dirty="0">
              <a:solidFill>
                <a:schemeClr val="bg1"/>
              </a:solidFill>
              <a:latin typeface="ＤＦＧ平成ゴシック体W5" pitchFamily="50" charset="-128"/>
              <a:ea typeface="ＤＦＧ平成ゴシック体W5" pitchFamily="50" charset="-128"/>
            </a:endParaRPr>
          </a:p>
        </p:txBody>
      </p:sp>
      <p:sp>
        <p:nvSpPr>
          <p:cNvPr id="93" name="テキスト ボックス 92"/>
          <p:cNvSpPr txBox="1"/>
          <p:nvPr/>
        </p:nvSpPr>
        <p:spPr>
          <a:xfrm>
            <a:off x="23448" y="9712378"/>
            <a:ext cx="3442335" cy="461665"/>
          </a:xfrm>
          <a:prstGeom prst="rect">
            <a:avLst/>
          </a:prstGeom>
          <a:noFill/>
        </p:spPr>
        <p:txBody>
          <a:bodyPr wrap="square" rtlCol="0">
            <a:spAutoFit/>
          </a:bodyPr>
          <a:lstStyle/>
          <a:p>
            <a:r>
              <a:rPr lang="ja-JP" altLang="en-US" sz="2400" b="1" dirty="0">
                <a:solidFill>
                  <a:schemeClr val="bg1"/>
                </a:solidFill>
              </a:rPr>
              <a:t>播磨町社会福祉協議会　</a:t>
            </a:r>
            <a:endParaRPr lang="ja-JP" altLang="ja-JP" sz="2400" dirty="0">
              <a:solidFill>
                <a:schemeClr val="bg1"/>
              </a:solidFill>
            </a:endParaRPr>
          </a:p>
        </p:txBody>
      </p:sp>
      <p:sp>
        <p:nvSpPr>
          <p:cNvPr id="94" name="テキスト ボックス 93"/>
          <p:cNvSpPr txBox="1"/>
          <p:nvPr/>
        </p:nvSpPr>
        <p:spPr>
          <a:xfrm>
            <a:off x="3044797" y="9512323"/>
            <a:ext cx="1021851" cy="400110"/>
          </a:xfrm>
          <a:prstGeom prst="rect">
            <a:avLst/>
          </a:prstGeom>
          <a:noFill/>
        </p:spPr>
        <p:txBody>
          <a:bodyPr wrap="square" rtlCol="0">
            <a:spAutoFit/>
          </a:bodyPr>
          <a:lstStyle/>
          <a:p>
            <a:pPr algn="r"/>
            <a:r>
              <a:rPr lang="en-US" altLang="ja-JP" sz="2000" dirty="0">
                <a:solidFill>
                  <a:schemeClr val="bg1"/>
                </a:solidFill>
                <a:latin typeface="ＤＦＧ平成ゴシック体W5" pitchFamily="50" charset="-128"/>
                <a:ea typeface="ＤＦＧ平成ゴシック体W5" pitchFamily="50" charset="-128"/>
              </a:rPr>
              <a:t>TEL</a:t>
            </a:r>
            <a:r>
              <a:rPr lang="ja-JP" altLang="ja-JP" sz="2000" b="1" dirty="0">
                <a:solidFill>
                  <a:schemeClr val="bg1"/>
                </a:solidFill>
                <a:latin typeface="ＤＦＧ平成ゴシック体W5" pitchFamily="50" charset="-128"/>
                <a:ea typeface="ＤＦＧ平成ゴシック体W5" pitchFamily="50" charset="-128"/>
              </a:rPr>
              <a:t>：</a:t>
            </a:r>
            <a:endParaRPr lang="ja-JP" altLang="ja-JP" sz="2000" dirty="0">
              <a:solidFill>
                <a:schemeClr val="bg1"/>
              </a:solidFill>
              <a:latin typeface="ＤＦＧ平成ゴシック体W5" pitchFamily="50" charset="-128"/>
              <a:ea typeface="ＤＦＧ平成ゴシック体W5" pitchFamily="50" charset="-128"/>
            </a:endParaRPr>
          </a:p>
        </p:txBody>
      </p:sp>
      <p:sp>
        <p:nvSpPr>
          <p:cNvPr id="95" name="テキスト ボックス 94"/>
          <p:cNvSpPr txBox="1"/>
          <p:nvPr/>
        </p:nvSpPr>
        <p:spPr>
          <a:xfrm>
            <a:off x="3101134" y="10094023"/>
            <a:ext cx="937010" cy="400110"/>
          </a:xfrm>
          <a:prstGeom prst="rect">
            <a:avLst/>
          </a:prstGeom>
          <a:noFill/>
        </p:spPr>
        <p:txBody>
          <a:bodyPr wrap="square" rtlCol="0">
            <a:spAutoFit/>
          </a:bodyPr>
          <a:lstStyle/>
          <a:p>
            <a:pPr algn="r"/>
            <a:r>
              <a:rPr lang="en-US" altLang="ja-JP" sz="2000" dirty="0">
                <a:solidFill>
                  <a:schemeClr val="bg1"/>
                </a:solidFill>
              </a:rPr>
              <a:t>MAIL</a:t>
            </a:r>
            <a:r>
              <a:rPr lang="ja-JP" altLang="ja-JP" sz="2000" b="1" dirty="0">
                <a:solidFill>
                  <a:schemeClr val="bg1"/>
                </a:solidFill>
              </a:rPr>
              <a:t>：</a:t>
            </a:r>
            <a:endParaRPr lang="ja-JP" altLang="ja-JP" sz="2000" dirty="0">
              <a:solidFill>
                <a:schemeClr val="bg1"/>
              </a:solidFill>
              <a:latin typeface="ＤＦＧ平成ゴシック体W5" pitchFamily="50" charset="-128"/>
              <a:ea typeface="ＤＦＧ平成ゴシック体W5" pitchFamily="50" charset="-128"/>
            </a:endParaRPr>
          </a:p>
        </p:txBody>
      </p:sp>
      <p:sp>
        <p:nvSpPr>
          <p:cNvPr id="97" name="テキスト ボックス 96"/>
          <p:cNvSpPr txBox="1"/>
          <p:nvPr/>
        </p:nvSpPr>
        <p:spPr>
          <a:xfrm>
            <a:off x="3827335" y="9418453"/>
            <a:ext cx="3135612" cy="584775"/>
          </a:xfrm>
          <a:prstGeom prst="rect">
            <a:avLst/>
          </a:prstGeom>
          <a:noFill/>
        </p:spPr>
        <p:txBody>
          <a:bodyPr wrap="square" rtlCol="0">
            <a:spAutoFit/>
          </a:bodyPr>
          <a:lstStyle/>
          <a:p>
            <a:r>
              <a:rPr lang="en-US" altLang="ja-JP" sz="3200" dirty="0">
                <a:solidFill>
                  <a:schemeClr val="bg1"/>
                </a:solidFill>
                <a:latin typeface="ＤＦＧ平成ゴシック体W5" pitchFamily="50" charset="-128"/>
                <a:ea typeface="ＤＦＧ平成ゴシック体W5" pitchFamily="50" charset="-128"/>
              </a:rPr>
              <a:t>079-435-1712</a:t>
            </a:r>
            <a:endParaRPr lang="ja-JP" altLang="ja-JP" sz="3200" spc="-150" dirty="0">
              <a:solidFill>
                <a:schemeClr val="bg1"/>
              </a:solidFill>
              <a:latin typeface="ＤＦＧ平成ゴシック体W5" pitchFamily="50" charset="-128"/>
              <a:ea typeface="ＤＦＧ平成ゴシック体W5" pitchFamily="50" charset="-128"/>
            </a:endParaRPr>
          </a:p>
        </p:txBody>
      </p:sp>
      <p:sp>
        <p:nvSpPr>
          <p:cNvPr id="99" name="テキスト ボックス 98"/>
          <p:cNvSpPr txBox="1"/>
          <p:nvPr/>
        </p:nvSpPr>
        <p:spPr>
          <a:xfrm>
            <a:off x="5043738" y="6798535"/>
            <a:ext cx="2678110" cy="2292935"/>
          </a:xfrm>
          <a:prstGeom prst="rect">
            <a:avLst/>
          </a:prstGeom>
          <a:noFill/>
        </p:spPr>
        <p:txBody>
          <a:bodyPr wrap="square" rtlCol="0">
            <a:spAutoFit/>
          </a:bodyPr>
          <a:lstStyle/>
          <a:p>
            <a:r>
              <a:rPr lang="ja-JP" altLang="en-US" sz="1300" spc="-150" dirty="0">
                <a:latin typeface="ＤＦＧ平成ゴシック体W5" pitchFamily="50" charset="-128"/>
                <a:ea typeface="ＤＦＧ平成ゴシック体W5" pitchFamily="50" charset="-128"/>
              </a:rPr>
              <a:t>昭和</a:t>
            </a:r>
            <a:r>
              <a:rPr lang="en-US" altLang="ja-JP" sz="1300" spc="-150" dirty="0">
                <a:latin typeface="ＤＦＧ平成ゴシック体W5" pitchFamily="50" charset="-128"/>
                <a:ea typeface="ＤＦＧ平成ゴシック体W5" pitchFamily="50" charset="-128"/>
              </a:rPr>
              <a:t>18</a:t>
            </a:r>
            <a:r>
              <a:rPr lang="ja-JP" altLang="en-US" sz="1300" spc="-150" dirty="0">
                <a:latin typeface="ＤＦＧ平成ゴシック体W5" pitchFamily="50" charset="-128"/>
                <a:ea typeface="ＤＦＧ平成ゴシック体W5" pitchFamily="50" charset="-128"/>
              </a:rPr>
              <a:t>年</a:t>
            </a:r>
            <a:r>
              <a:rPr lang="en-US" altLang="ja-JP" sz="1300" spc="-150" dirty="0">
                <a:latin typeface="ＤＦＧ平成ゴシック体W5" pitchFamily="50" charset="-128"/>
                <a:ea typeface="ＤＦＧ平成ゴシック体W5" pitchFamily="50" charset="-128"/>
              </a:rPr>
              <a:t>11</a:t>
            </a:r>
            <a:r>
              <a:rPr lang="ja-JP" altLang="en-US" sz="1300" spc="-150" dirty="0">
                <a:latin typeface="ＤＦＧ平成ゴシック体W5" pitchFamily="50" charset="-128"/>
                <a:ea typeface="ＤＦＧ平成ゴシック体W5" pitchFamily="50" charset="-128"/>
              </a:rPr>
              <a:t>月</a:t>
            </a:r>
            <a:r>
              <a:rPr lang="en-US" altLang="ja-JP" sz="1300" spc="-150" dirty="0">
                <a:latin typeface="ＤＦＧ平成ゴシック体W5" pitchFamily="50" charset="-128"/>
                <a:ea typeface="ＤＦＧ平成ゴシック体W5" pitchFamily="50" charset="-128"/>
              </a:rPr>
              <a:t>28</a:t>
            </a:r>
            <a:r>
              <a:rPr lang="ja-JP" altLang="en-US" sz="1300" spc="-150" dirty="0">
                <a:latin typeface="ＤＦＧ平成ゴシック体W5" pitchFamily="50" charset="-128"/>
                <a:ea typeface="ＤＦＧ平成ゴシック体W5" pitchFamily="50" charset="-128"/>
              </a:rPr>
              <a:t>日広島県生まれ</a:t>
            </a:r>
            <a:endParaRPr lang="en-US" altLang="ja-JP" sz="1300" spc="-150" dirty="0">
              <a:latin typeface="ＤＦＧ平成ゴシック体W5" pitchFamily="50" charset="-128"/>
              <a:ea typeface="ＤＦＧ平成ゴシック体W5" pitchFamily="50" charset="-128"/>
            </a:endParaRPr>
          </a:p>
          <a:p>
            <a:r>
              <a:rPr lang="ja-JP" altLang="en-US" sz="1300" spc="-150" dirty="0">
                <a:latin typeface="ＤＦＧ平成ゴシック体W5" pitchFamily="50" charset="-128"/>
                <a:ea typeface="ＤＦＧ平成ゴシック体W5" pitchFamily="50" charset="-128"/>
              </a:rPr>
              <a:t>神戸大学教育学部卒業。神戸市立小学校教員に採用される。</a:t>
            </a:r>
            <a:endParaRPr lang="en-US" altLang="ja-JP" sz="1300" spc="-150" dirty="0">
              <a:latin typeface="ＤＦＧ平成ゴシック体W5" pitchFamily="50" charset="-128"/>
              <a:ea typeface="ＤＦＧ平成ゴシック体W5" pitchFamily="50" charset="-128"/>
            </a:endParaRPr>
          </a:p>
          <a:p>
            <a:r>
              <a:rPr lang="ja-JP" altLang="en-US" sz="1300" spc="-150" dirty="0">
                <a:latin typeface="ＤＦＧ平成ゴシック体W5" pitchFamily="50" charset="-128"/>
                <a:ea typeface="ＤＦＧ平成ゴシック体W5" pitchFamily="50" charset="-128"/>
              </a:rPr>
              <a:t>平成</a:t>
            </a:r>
            <a:r>
              <a:rPr lang="en-US" altLang="ja-JP" sz="1300" spc="-150" dirty="0">
                <a:latin typeface="ＤＦＧ平成ゴシック体W5" pitchFamily="50" charset="-128"/>
                <a:ea typeface="ＤＦＧ平成ゴシック体W5" pitchFamily="50" charset="-128"/>
              </a:rPr>
              <a:t>7</a:t>
            </a:r>
            <a:r>
              <a:rPr lang="ja-JP" altLang="en-US" sz="1300" spc="-150" dirty="0">
                <a:latin typeface="ＤＦＧ平成ゴシック体W5" pitchFamily="50" charset="-128"/>
                <a:ea typeface="ＤＦＧ平成ゴシック体W5" pitchFamily="50" charset="-128"/>
              </a:rPr>
              <a:t>年</a:t>
            </a:r>
            <a:r>
              <a:rPr lang="en-US" altLang="ja-JP" sz="1300" spc="-150" dirty="0">
                <a:latin typeface="ＤＦＧ平成ゴシック体W5" pitchFamily="50" charset="-128"/>
                <a:ea typeface="ＤＦＧ平成ゴシック体W5" pitchFamily="50" charset="-128"/>
              </a:rPr>
              <a:t>1</a:t>
            </a:r>
            <a:r>
              <a:rPr lang="ja-JP" altLang="en-US" sz="1300" spc="-150" dirty="0">
                <a:latin typeface="ＤＦＧ平成ゴシック体W5" pitchFamily="50" charset="-128"/>
                <a:ea typeface="ＤＦＧ平成ゴシック体W5" pitchFamily="50" charset="-128"/>
              </a:rPr>
              <a:t>月</a:t>
            </a:r>
            <a:r>
              <a:rPr lang="en-US" altLang="ja-JP" sz="1300" spc="-150" dirty="0">
                <a:latin typeface="ＤＦＧ平成ゴシック体W5" pitchFamily="50" charset="-128"/>
                <a:ea typeface="ＤＦＧ平成ゴシック体W5" pitchFamily="50" charset="-128"/>
              </a:rPr>
              <a:t>17</a:t>
            </a:r>
            <a:r>
              <a:rPr lang="ja-JP" altLang="en-US" sz="1300" spc="-150" dirty="0">
                <a:latin typeface="ＤＦＧ平成ゴシック体W5" pitchFamily="50" charset="-128"/>
                <a:ea typeface="ＤＦＧ平成ゴシック体W5" pitchFamily="50" charset="-128"/>
              </a:rPr>
              <a:t>日阪神・淡路大震災発生時、神戸市内の小学校校長を務めており、震災後は避難所の運営と教育再生に取り組む。平成</a:t>
            </a:r>
            <a:r>
              <a:rPr lang="en-US" altLang="ja-JP" sz="1300" spc="-150" dirty="0">
                <a:latin typeface="ＤＦＧ平成ゴシック体W5" pitchFamily="50" charset="-128"/>
                <a:ea typeface="ＤＦＧ平成ゴシック体W5" pitchFamily="50" charset="-128"/>
              </a:rPr>
              <a:t>17</a:t>
            </a:r>
            <a:r>
              <a:rPr lang="ja-JP" altLang="en-US" sz="1300" spc="-150" dirty="0">
                <a:latin typeface="ＤＦＧ平成ゴシック体W5" pitchFamily="50" charset="-128"/>
                <a:ea typeface="ＤＦＧ平成ゴシック体W5" pitchFamily="50" charset="-128"/>
              </a:rPr>
              <a:t>年度ＮＰＯ法人神戸の絆</a:t>
            </a:r>
            <a:r>
              <a:rPr lang="en-US" altLang="ja-JP" sz="1300" spc="-150" dirty="0">
                <a:latin typeface="ＤＦＧ平成ゴシック体W5" pitchFamily="50" charset="-128"/>
                <a:ea typeface="ＤＦＧ平成ゴシック体W5" pitchFamily="50" charset="-128"/>
              </a:rPr>
              <a:t>2005</a:t>
            </a:r>
            <a:r>
              <a:rPr lang="ja-JP" altLang="en-US" sz="1300" spc="-150" dirty="0">
                <a:latin typeface="ＤＦＧ平成ゴシック体W5" pitchFamily="50" charset="-128"/>
                <a:ea typeface="ＤＦＧ平成ゴシック体W5" pitchFamily="50" charset="-128"/>
              </a:rPr>
              <a:t>発足と同時に同会所属。</a:t>
            </a:r>
            <a:endParaRPr lang="en-US" altLang="ja-JP" sz="1300" spc="-150" dirty="0">
              <a:latin typeface="ＤＦＧ平成ゴシック体W5" pitchFamily="50" charset="-128"/>
              <a:ea typeface="ＤＦＧ平成ゴシック体W5" pitchFamily="50" charset="-128"/>
            </a:endParaRPr>
          </a:p>
          <a:p>
            <a:r>
              <a:rPr lang="ja-JP" altLang="en-US" sz="1300" spc="-150" dirty="0">
                <a:latin typeface="ＤＦＧ平成ゴシック体W5" pitchFamily="50" charset="-128"/>
                <a:ea typeface="ＤＦＧ平成ゴシック体W5" pitchFamily="50" charset="-128"/>
              </a:rPr>
              <a:t>震災語り部として各地に出講、現在に至る。</a:t>
            </a:r>
            <a:endParaRPr lang="en-US" altLang="ja-JP" sz="1300" spc="-150" dirty="0">
              <a:latin typeface="ＤＦＧ平成ゴシック体W5" pitchFamily="50" charset="-128"/>
              <a:ea typeface="ＤＦＧ平成ゴシック体W5" pitchFamily="50" charset="-128"/>
            </a:endParaRPr>
          </a:p>
          <a:p>
            <a:endParaRPr lang="ja-JP" altLang="ja-JP" sz="1300" spc="-150" dirty="0">
              <a:latin typeface="ＤＦＧ平成ゴシック体W5" pitchFamily="50" charset="-128"/>
              <a:ea typeface="ＤＦＧ平成ゴシック体W5" pitchFamily="50" charset="-128"/>
            </a:endParaRPr>
          </a:p>
        </p:txBody>
      </p:sp>
      <p:sp>
        <p:nvSpPr>
          <p:cNvPr id="100" name="テキスト ボックス 99"/>
          <p:cNvSpPr txBox="1"/>
          <p:nvPr/>
        </p:nvSpPr>
        <p:spPr>
          <a:xfrm>
            <a:off x="2836031" y="389160"/>
            <a:ext cx="2164080" cy="461665"/>
          </a:xfrm>
          <a:prstGeom prst="rect">
            <a:avLst/>
          </a:prstGeom>
          <a:noFill/>
        </p:spPr>
        <p:txBody>
          <a:bodyPr wrap="square" rtlCol="0">
            <a:spAutoFit/>
          </a:bodyPr>
          <a:lstStyle/>
          <a:p>
            <a:pPr algn="ctr"/>
            <a:r>
              <a:rPr lang="ja-JP" altLang="en-US" sz="2400" spc="600" dirty="0">
                <a:solidFill>
                  <a:schemeClr val="bg1"/>
                </a:solidFill>
                <a:latin typeface="ＤＦＧ平成明朝体W9" pitchFamily="18" charset="-128"/>
                <a:ea typeface="ＤＦＧ平成明朝体W9" pitchFamily="18" charset="-128"/>
              </a:rPr>
              <a:t>防災講演</a:t>
            </a:r>
            <a:endParaRPr lang="ja-JP" altLang="ja-JP" sz="2400" spc="600" dirty="0">
              <a:solidFill>
                <a:schemeClr val="bg1"/>
              </a:solidFill>
              <a:latin typeface="ＤＦＧ平成明朝体W9" pitchFamily="18" charset="-128"/>
              <a:ea typeface="ＤＦＧ平成明朝体W9" pitchFamily="18" charset="-128"/>
            </a:endParaRPr>
          </a:p>
        </p:txBody>
      </p:sp>
      <p:pic>
        <p:nvPicPr>
          <p:cNvPr id="12" name="図の枠 4">
            <a:extLst>
              <a:ext uri="{FF2B5EF4-FFF2-40B4-BE49-F238E27FC236}">
                <a16:creationId xmlns:a16="http://schemas.microsoft.com/office/drawing/2014/main" id="{B200A93D-57B8-AAAC-4A61-E0684DBFEBC8}"/>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846367" y="6975014"/>
            <a:ext cx="1259677" cy="1538745"/>
          </a:xfrm>
          <a:prstGeom prst="rect">
            <a:avLst/>
          </a:prstGeom>
          <a:ln>
            <a:noFill/>
          </a:ln>
          <a:effectLst>
            <a:softEdge rad="112500"/>
          </a:effectLst>
        </p:spPr>
      </p:pic>
      <p:sp>
        <p:nvSpPr>
          <p:cNvPr id="13" name="テキスト ボックス 12">
            <a:extLst>
              <a:ext uri="{FF2B5EF4-FFF2-40B4-BE49-F238E27FC236}">
                <a16:creationId xmlns:a16="http://schemas.microsoft.com/office/drawing/2014/main" id="{BC4C4C94-74AB-5911-123F-46CD037E6BD3}"/>
              </a:ext>
            </a:extLst>
          </p:cNvPr>
          <p:cNvSpPr txBox="1"/>
          <p:nvPr/>
        </p:nvSpPr>
        <p:spPr>
          <a:xfrm>
            <a:off x="3846367" y="10075245"/>
            <a:ext cx="2908539" cy="461665"/>
          </a:xfrm>
          <a:prstGeom prst="rect">
            <a:avLst/>
          </a:prstGeom>
          <a:noFill/>
        </p:spPr>
        <p:txBody>
          <a:bodyPr wrap="square" rtlCol="0">
            <a:spAutoFit/>
          </a:bodyPr>
          <a:lstStyle/>
          <a:p>
            <a:r>
              <a:rPr lang="en-US" altLang="ja-JP" sz="2400" spc="-150" dirty="0">
                <a:solidFill>
                  <a:schemeClr val="bg1"/>
                </a:solidFill>
                <a:latin typeface="ＤＦＧ平成ゴシック体W5" pitchFamily="50" charset="-128"/>
                <a:ea typeface="ＤＦＧ平成ゴシック体W5" pitchFamily="50" charset="-128"/>
              </a:rPr>
              <a:t>info@harima-wel.or.jp</a:t>
            </a:r>
            <a:endParaRPr lang="ja-JP" altLang="ja-JP" sz="2400" spc="-150" dirty="0">
              <a:solidFill>
                <a:schemeClr val="bg1"/>
              </a:solidFill>
              <a:latin typeface="ＤＦＧ平成ゴシック体W5" pitchFamily="50" charset="-128"/>
              <a:ea typeface="ＤＦＧ平成ゴシック体W5" pitchFamily="50" charset="-128"/>
            </a:endParaRPr>
          </a:p>
        </p:txBody>
      </p:sp>
      <p:pic>
        <p:nvPicPr>
          <p:cNvPr id="3" name="図 2">
            <a:extLst>
              <a:ext uri="{FF2B5EF4-FFF2-40B4-BE49-F238E27FC236}">
                <a16:creationId xmlns:a16="http://schemas.microsoft.com/office/drawing/2014/main" id="{5CDD4A0A-70DC-6014-C2CA-2709C39B17B4}"/>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754906" y="9512323"/>
            <a:ext cx="763998" cy="816254"/>
          </a:xfrm>
          <a:prstGeom prst="rect">
            <a:avLst/>
          </a:prstGeom>
        </p:spPr>
      </p:pic>
    </p:spTree>
    <p:extLst>
      <p:ext uri="{BB962C8B-B14F-4D97-AF65-F5344CB8AC3E}">
        <p14:creationId xmlns:p14="http://schemas.microsoft.com/office/powerpoint/2010/main" val="3071132631"/>
      </p:ext>
    </p:extLst>
  </p:cSld>
  <p:clrMapOvr>
    <a:masterClrMapping/>
  </p:clrMapOvr>
</p:sld>
</file>

<file path=ppt/theme/theme1.xml><?xml version="1.0" encoding="utf-8"?>
<a:theme xmlns:a="http://schemas.openxmlformats.org/drawingml/2006/main" name="1_ガイド入りテンプレートサンプル20130531三木さん">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wrap="square" lIns="0" tIns="0" rIns="0" bIns="0">
        <a:spAutoFit/>
      </a:bodyPr>
      <a:lstStyle>
        <a:defPPr>
          <a:defRPr sz="3200" b="1" dirty="0" smtClean="0">
            <a:latin typeface="HGP創英角ｺﾞｼｯｸUB" panose="020B0900000000000000" pitchFamily="50" charset="-128"/>
            <a:ea typeface="HGP創英角ｺﾞｼｯｸUB" panose="020B0900000000000000" pitchFamily="50" charset="-128"/>
          </a:defRPr>
        </a:defPPr>
      </a:lstStyle>
    </a:spDef>
  </a:objectDefaults>
  <a:extraClrSchemeLst/>
  <a:extLst>
    <a:ext uri="{05A4C25C-085E-4340-85A3-A5531E510DB2}">
      <thm15:themeFamily xmlns:thm15="http://schemas.microsoft.com/office/thememl/2012/main" name="5.potx" id="{3F8E5C06-014F-4A13-A3C7-E133BECAFD1E}" vid="{BD152B00-4CFD-4022-8208-530F7579D7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274</Words>
  <Application>Microsoft Office PowerPoint</Application>
  <PresentationFormat>ユーザー設定</PresentationFormat>
  <Paragraphs>28</Paragraphs>
  <Slides>1</Slides>
  <Notes>0</Notes>
  <HiddenSlides>0</HiddenSlides>
  <MMClips>0</MMClips>
  <ScaleCrop>false</ScaleCrop>
  <HeadingPairs>
    <vt:vector size="6" baseType="variant">
      <vt:variant>
        <vt:lpstr>使用されているフォント</vt:lpstr>
      </vt:variant>
      <vt:variant>
        <vt:i4>15</vt:i4>
      </vt:variant>
      <vt:variant>
        <vt:lpstr>テーマ</vt:lpstr>
      </vt:variant>
      <vt:variant>
        <vt:i4>1</vt:i4>
      </vt:variant>
      <vt:variant>
        <vt:lpstr>スライド タイトル</vt:lpstr>
      </vt:variant>
      <vt:variant>
        <vt:i4>1</vt:i4>
      </vt:variant>
    </vt:vector>
  </HeadingPairs>
  <TitlesOfParts>
    <vt:vector size="17" baseType="lpstr">
      <vt:lpstr>ＤＦＧ平成ゴシック体W5</vt:lpstr>
      <vt:lpstr>ＤＦＧ平成ゴシック体W7</vt:lpstr>
      <vt:lpstr>ＤＦＧ平成ゴシック体W9</vt:lpstr>
      <vt:lpstr>ＤＦＧ平成明朝体W7</vt:lpstr>
      <vt:lpstr>ＤＦＧ平成明朝体W9</vt:lpstr>
      <vt:lpstr>HGPｺﾞｼｯｸE</vt:lpstr>
      <vt:lpstr>HGP創英角ｺﾞｼｯｸUB</vt:lpstr>
      <vt:lpstr>HGS創英ﾌﾟﾚｾﾞﾝｽEB</vt:lpstr>
      <vt:lpstr>HG丸ｺﾞｼｯｸM-PRO</vt:lpstr>
      <vt:lpstr>HG創英角ｺﾞｼｯｸUB</vt:lpstr>
      <vt:lpstr>ＭＳ Ｐゴシック</vt:lpstr>
      <vt:lpstr>ＭＳ ゴシック</vt:lpstr>
      <vt:lpstr>Arial</vt:lpstr>
      <vt:lpstr>Calibri</vt:lpstr>
      <vt:lpstr>Calibri Light</vt:lpstr>
      <vt:lpstr>1_ガイド入りテンプレートサンプル20130531三木さん</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2017-01-19T10:46:38Z</dcterms:created>
  <dcterms:modified xsi:type="dcterms:W3CDTF">2023-02-08T03:07:15Z</dcterms:modified>
</cp:coreProperties>
</file>