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A01"/>
    <a:srgbClr val="D06DA2"/>
    <a:srgbClr val="FFF253"/>
    <a:srgbClr val="65B7EC"/>
    <a:srgbClr val="D00000"/>
    <a:srgbClr val="005023"/>
    <a:srgbClr val="FF6600"/>
    <a:srgbClr val="0000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73" d="100"/>
          <a:sy n="73" d="100"/>
        </p:scale>
        <p:origin x="2928" y="1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9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2023/6/9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9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2023/6/9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8" tIns="45370" rIns="90738" bIns="4537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38" tIns="45370" rIns="90738" bIns="453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-63897" y="-1"/>
            <a:ext cx="7901611" cy="10907713"/>
          </a:xfrm>
          <a:prstGeom prst="rect">
            <a:avLst/>
          </a:prstGeom>
          <a:solidFill>
            <a:srgbClr val="00502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03169" y="9671161"/>
            <a:ext cx="514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←</a:t>
            </a: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QR</a:t>
            </a: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コードから、もしくは上記お電話☝までお申し込み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　　ください。　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＜申し込み〆切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…8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＞　</a:t>
            </a:r>
            <a:endParaRPr lang="en-US" altLang="ja-JP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</a:t>
            </a: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※</a:t>
            </a: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託児ご希望の方は別途ご相談下さい</a:t>
            </a:r>
          </a:p>
        </p:txBody>
      </p:sp>
      <p:pic>
        <p:nvPicPr>
          <p:cNvPr id="1027" name="Picture 3" descr="\\Server-win\share\アスクル関連\１月作業\0111アスクル\AI\003_923d_eikaiwa\kumo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774" y="5624125"/>
            <a:ext cx="850900" cy="546100"/>
          </a:xfrm>
          <a:prstGeom prst="rect">
            <a:avLst/>
          </a:prstGeom>
          <a:noFill/>
        </p:spPr>
      </p:pic>
      <p:pic>
        <p:nvPicPr>
          <p:cNvPr id="1028" name="Picture 4" descr="\\Server-win\share\アスクル関連\１月作業\0111アスクル\AI\003_923d_eikaiwa\kumo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426" y="5899083"/>
            <a:ext cx="667928" cy="551757"/>
          </a:xfrm>
          <a:prstGeom prst="rect">
            <a:avLst/>
          </a:prstGeom>
          <a:noFill/>
        </p:spPr>
      </p:pic>
      <p:pic>
        <p:nvPicPr>
          <p:cNvPr id="1040" name="Picture 16" descr="\\Server-win\share\アスクル関連\１月作業\0111アスクル\AI\003_923d_eikaiwa\maru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370" y="5811102"/>
            <a:ext cx="7720013" cy="266700"/>
          </a:xfrm>
          <a:prstGeom prst="rect">
            <a:avLst/>
          </a:prstGeom>
          <a:noFill/>
        </p:spPr>
      </p:pic>
      <p:pic>
        <p:nvPicPr>
          <p:cNvPr id="1045" name="Picture 21" descr="\\Server-win\share\アスクル関連\１月作業\0111アスクル\AI\003_923d_eikaiwa\kei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7154" y="6086608"/>
            <a:ext cx="4000889" cy="178734"/>
          </a:xfrm>
          <a:prstGeom prst="rect">
            <a:avLst/>
          </a:prstGeom>
          <a:noFill/>
        </p:spPr>
      </p:pic>
      <p:pic>
        <p:nvPicPr>
          <p:cNvPr id="1046" name="Picture 22" descr="\\Server-win\share\アスクル関連\１月作業\0111アスクル\AI\003_923d_eikaiwa\kei0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4173" y="6749918"/>
            <a:ext cx="4000889" cy="115968"/>
          </a:xfrm>
          <a:prstGeom prst="rect">
            <a:avLst/>
          </a:prstGeom>
          <a:noFill/>
        </p:spPr>
      </p:pic>
      <p:pic>
        <p:nvPicPr>
          <p:cNvPr id="1047" name="Picture 23" descr="\\Server-win\share\アスクル関連\１月作業\0111アスクル\AI\003_923d_eikaiwa\kei0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60286" y="7466998"/>
            <a:ext cx="4686300" cy="88900"/>
          </a:xfrm>
          <a:prstGeom prst="rect">
            <a:avLst/>
          </a:prstGeom>
          <a:noFill/>
        </p:spPr>
      </p:pic>
      <p:pic>
        <p:nvPicPr>
          <p:cNvPr id="1048" name="Picture 24" descr="\\Server-win\share\アスクル関連\１月作業\0111アスクル\AI\003_923d_eikaiwa\kei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4173" y="8104615"/>
            <a:ext cx="4226438" cy="120411"/>
          </a:xfrm>
          <a:prstGeom prst="rect">
            <a:avLst/>
          </a:prstGeom>
          <a:noFill/>
        </p:spPr>
      </p:pic>
      <p:pic>
        <p:nvPicPr>
          <p:cNvPr id="1050" name="Picture 26" descr="\\Server-win\share\アスクル関連\１月作業\0111アスクル\AI\003_923d_eikaiwa\taiy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055" y="6159033"/>
            <a:ext cx="1524484" cy="1406912"/>
          </a:xfrm>
          <a:prstGeom prst="rect">
            <a:avLst/>
          </a:prstGeom>
          <a:noFill/>
        </p:spPr>
      </p:pic>
      <p:pic>
        <p:nvPicPr>
          <p:cNvPr id="1051" name="Picture 27" descr="\\Server-win\share\アスクル関連\１月作業\0111アスクル\AI\003_923d_eikaiwa\tate0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01268" y="3580018"/>
            <a:ext cx="184645" cy="1702839"/>
          </a:xfrm>
          <a:prstGeom prst="rect">
            <a:avLst/>
          </a:prstGeom>
          <a:noFill/>
        </p:spPr>
      </p:pic>
      <p:pic>
        <p:nvPicPr>
          <p:cNvPr id="1053" name="Picture 29" descr="\\Server-win\share\アスクル関連\１月作業\0111アスクル\AI\003_923d_eikaiwa\waku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4035" y="928629"/>
            <a:ext cx="6691313" cy="2376783"/>
          </a:xfrm>
          <a:prstGeom prst="rect">
            <a:avLst/>
          </a:prstGeom>
          <a:noFill/>
        </p:spPr>
      </p:pic>
      <p:pic>
        <p:nvPicPr>
          <p:cNvPr id="1054" name="Picture 30" descr="\\Server-win\share\アスクル関連\１月作業\0111アスクル\AI\003_923d_eikaiwa\yoko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1035" y="3358700"/>
            <a:ext cx="6564313" cy="228600"/>
          </a:xfrm>
          <a:prstGeom prst="rect">
            <a:avLst/>
          </a:prstGeom>
          <a:noFill/>
        </p:spPr>
      </p:pic>
      <p:pic>
        <p:nvPicPr>
          <p:cNvPr id="1055" name="Picture 31" descr="\\Server-win\share\アスクル関連\１月作業\0111アスクル\AI\003_923d_eikaiwa\yoko0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973" y="4068312"/>
            <a:ext cx="6399213" cy="190500"/>
          </a:xfrm>
          <a:prstGeom prst="rect">
            <a:avLst/>
          </a:prstGeom>
          <a:noFill/>
        </p:spPr>
      </p:pic>
      <p:pic>
        <p:nvPicPr>
          <p:cNvPr id="1056" name="Picture 32" descr="\\Server-win\share\アスクル関連\１月作業\0111アスクル\AI\003_923d_eikaiwa\yoko0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1398" y="5264832"/>
            <a:ext cx="6399213" cy="190500"/>
          </a:xfrm>
          <a:prstGeom prst="rect">
            <a:avLst/>
          </a:prstGeom>
          <a:noFill/>
        </p:spPr>
      </p:pic>
      <p:pic>
        <p:nvPicPr>
          <p:cNvPr id="1057" name="Picture 33" descr="\\Server-win\share\アスクル関連\１月作業\0111アスクル\AI\003_923d_eikaiwa\yokosenn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3402" y="9236914"/>
            <a:ext cx="3233953" cy="210910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174686" y="311651"/>
            <a:ext cx="7223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accent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kumimoji="1" lang="en-US" altLang="ja-JP" sz="2800" dirty="0">
                <a:solidFill>
                  <a:schemeClr val="accent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kumimoji="1" lang="ja-JP" altLang="en-US" sz="2800" dirty="0">
                <a:solidFill>
                  <a:schemeClr val="accent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　住民の皆さまへ　ためになる講座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51147" y="1367017"/>
            <a:ext cx="6343393" cy="2213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社協ってなに？</a:t>
            </a:r>
            <a:endParaRPr lang="en-US" altLang="ja-JP" sz="4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～みんなで知ろう！社協のこと～</a:t>
            </a:r>
            <a:endParaRPr lang="en-US" altLang="ja-JP" sz="3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kumimoji="1" lang="ja-JP" altLang="en-US" sz="5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139774" y="3339214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ja-JP" altLang="en-US" sz="2000" dirty="0">
              <a:solidFill>
                <a:srgbClr val="D06DA2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rgbClr val="D06DA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　時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113119" y="420099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solidFill>
                  <a:srgbClr val="65B7E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場　所</a:t>
            </a:r>
            <a:endParaRPr lang="en-US" altLang="ja-JP" sz="2000" dirty="0">
              <a:solidFill>
                <a:srgbClr val="65B7EC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75266" y="3708648"/>
            <a:ext cx="1847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116045" y="3708648"/>
            <a:ext cx="1847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79862" y="3591781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22</a:t>
            </a:r>
            <a:r>
              <a:rPr kumimoji="1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日火曜日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229187" y="4233345"/>
            <a:ext cx="45620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播磨町福祉しあわせセンター</a:t>
            </a:r>
            <a:r>
              <a:rPr kumimoji="1" lang="en-US" altLang="ja-JP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510229" y="3617622"/>
            <a:ext cx="20864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14:</a:t>
            </a:r>
            <a:r>
              <a:rPr kumimoji="1" lang="en-US" altLang="ja-JP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kumimoji="1" lang="ja-JP" altLang="en-US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15:30</a:t>
            </a:r>
            <a:endParaRPr kumimoji="1" lang="ja-JP" altLang="en-US" sz="21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14342" y="5686125"/>
            <a:ext cx="44805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社会福祉協議会、通称</a:t>
            </a:r>
            <a:r>
              <a:rPr kumimoji="1" lang="en-US" altLang="ja-JP" sz="21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『</a:t>
            </a:r>
            <a:r>
              <a:rPr kumimoji="1" lang="ja-JP" altLang="en-US" sz="21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社協</a:t>
            </a:r>
            <a:r>
              <a:rPr kumimoji="1" lang="en-US" altLang="ja-JP" sz="21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』</a:t>
            </a:r>
            <a:r>
              <a:rPr kumimoji="1" lang="ja-JP" altLang="en-US" sz="21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！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969537" y="6335726"/>
            <a:ext cx="448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社協って何してるの？どんな所？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833574" y="7022292"/>
            <a:ext cx="4863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社協について分かりやすくご説明します！</a:t>
            </a:r>
            <a:endParaRPr kumimoji="1" lang="ja-JP" altLang="en-US" sz="200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757486" y="7668785"/>
            <a:ext cx="445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楽しい</a:t>
            </a:r>
            <a:r>
              <a:rPr lang="ja-JP" altLang="en-US" sz="20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時間を一緒に過ごしましょう。</a:t>
            </a:r>
            <a:endParaRPr kumimoji="1" lang="ja-JP" altLang="en-US" sz="2000" dirty="0"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43315" y="8867815"/>
            <a:ext cx="30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お申し込み・お問い合わせ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446235" y="8637591"/>
            <a:ext cx="5276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播磨町社会福祉協議会</a:t>
            </a:r>
            <a:endParaRPr kumimoji="1" lang="en-US" altLang="ja-JP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sz="24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TEL</a:t>
            </a:r>
            <a:r>
              <a:rPr lang="ja-JP" altLang="en-US" sz="24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　</a:t>
            </a:r>
            <a:r>
              <a:rPr kumimoji="1" lang="en-US" altLang="ja-JP" sz="32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079‐435‐1712</a:t>
            </a:r>
            <a:endParaRPr kumimoji="1" lang="ja-JP" altLang="en-US" sz="32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2A623B-5AAC-6653-DE09-5229ABDFF2F9}"/>
              </a:ext>
            </a:extLst>
          </p:cNvPr>
          <p:cNvSpPr txBox="1"/>
          <p:nvPr/>
        </p:nvSpPr>
        <p:spPr>
          <a:xfrm>
            <a:off x="1102976" y="479736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　象</a:t>
            </a:r>
            <a:endParaRPr lang="en-US" altLang="ja-JP" sz="2000" dirty="0">
              <a:solidFill>
                <a:schemeClr val="accent2">
                  <a:lumMod val="60000"/>
                  <a:lumOff val="4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4C98C1-8351-FEC0-7CDD-88E75255B8B3}"/>
              </a:ext>
            </a:extLst>
          </p:cNvPr>
          <p:cNvSpPr txBox="1"/>
          <p:nvPr/>
        </p:nvSpPr>
        <p:spPr>
          <a:xfrm>
            <a:off x="2319955" y="4869711"/>
            <a:ext cx="45620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一般住民どなたでも！</a:t>
            </a:r>
            <a:endParaRPr kumimoji="1" lang="ja-JP" altLang="en-US" sz="21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無料イラスト かわいいフリー素材集: ブレインストーミング ...">
            <a:extLst>
              <a:ext uri="{FF2B5EF4-FFF2-40B4-BE49-F238E27FC236}">
                <a16:creationId xmlns:a16="http://schemas.microsoft.com/office/drawing/2014/main" id="{2FD1F64F-799F-37FC-4063-F3A73C490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04" y="7613454"/>
            <a:ext cx="2091070" cy="111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4C481B5-6F07-5401-4438-821BCFD67F1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66" y="9464020"/>
            <a:ext cx="1183742" cy="1183742"/>
          </a:xfrm>
          <a:prstGeom prst="rect">
            <a:avLst/>
          </a:prstGeom>
        </p:spPr>
      </p:pic>
      <p:pic>
        <p:nvPicPr>
          <p:cNvPr id="5" name="Picture 31" descr="\\Server-win\share\アスクル関連\１月作業\0111アスクル\AI\003_923d_eikaiwa\yoko02.png">
            <a:extLst>
              <a:ext uri="{FF2B5EF4-FFF2-40B4-BE49-F238E27FC236}">
                <a16:creationId xmlns:a16="http://schemas.microsoft.com/office/drawing/2014/main" id="{85BD3E11-4645-8297-FD12-4FF52F3FC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5984" y="4742463"/>
            <a:ext cx="6399213" cy="190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ＤＦＧ平成ゴシック体W9</vt:lpstr>
      <vt:lpstr>HGPｺﾞｼｯｸE</vt:lpstr>
      <vt:lpstr>HGP創英角ｺﾞｼｯｸUB</vt:lpstr>
      <vt:lpstr>HGP明朝B</vt:lpstr>
      <vt:lpstr>HGP明朝E</vt:lpstr>
      <vt:lpstr>HGS創英角ｺﾞｼｯｸUB</vt:lpstr>
      <vt:lpstr>HGS創英角ﾎﾟｯﾌﾟ体</vt:lpstr>
      <vt:lpstr>HGS明朝E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2017-01-19T10:40:11Z</dcterms:created>
  <dcterms:modified xsi:type="dcterms:W3CDTF">2023-06-09T04:56:28Z</dcterms:modified>
</cp:coreProperties>
</file>