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3" r:id="rId1"/>
  </p:sldMasterIdLst>
  <p:notesMasterIdLst>
    <p:notesMasterId r:id="rId3"/>
  </p:notesMasterIdLst>
  <p:sldIdLst>
    <p:sldId id="266" r:id="rId2"/>
  </p:sldIdLst>
  <p:sldSz cx="7775575" cy="10907713"/>
  <p:notesSz cx="6735763" cy="9866313"/>
  <p:defaultTextStyle>
    <a:defPPr>
      <a:defRPr lang="ja-JP"/>
    </a:defPPr>
    <a:lvl1pPr marL="0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35">
          <p15:clr>
            <a:srgbClr val="A4A3A4"/>
          </p15:clr>
        </p15:guide>
        <p15:guide id="2" pos="244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37000"/>
    <a:srgbClr val="FE6700"/>
    <a:srgbClr val="F18E63"/>
    <a:srgbClr val="B0753A"/>
    <a:srgbClr val="D98C69"/>
    <a:srgbClr val="DB9372"/>
    <a:srgbClr val="EA5514"/>
    <a:srgbClr val="663300"/>
    <a:srgbClr val="E7399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601" autoAdjust="0"/>
    <p:restoredTop sz="94660"/>
  </p:normalViewPr>
  <p:slideViewPr>
    <p:cSldViewPr snapToGrid="0">
      <p:cViewPr varScale="1">
        <p:scale>
          <a:sx n="48" d="100"/>
          <a:sy n="48" d="100"/>
        </p:scale>
        <p:origin x="2448" y="66"/>
      </p:cViewPr>
      <p:guideLst>
        <p:guide orient="horz" pos="3435"/>
        <p:guide pos="244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8830" cy="495029"/>
          </a:xfrm>
          <a:prstGeom prst="rect">
            <a:avLst/>
          </a:prstGeom>
        </p:spPr>
        <p:txBody>
          <a:bodyPr vert="horz" lIns="90791" tIns="45395" rIns="90791" bIns="45395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5" y="0"/>
            <a:ext cx="2918830" cy="495029"/>
          </a:xfrm>
          <a:prstGeom prst="rect">
            <a:avLst/>
          </a:prstGeom>
        </p:spPr>
        <p:txBody>
          <a:bodyPr vert="horz" lIns="90791" tIns="45395" rIns="90791" bIns="45395" rtlCol="0"/>
          <a:lstStyle>
            <a:lvl1pPr algn="r">
              <a:defRPr sz="1200"/>
            </a:lvl1pPr>
          </a:lstStyle>
          <a:p>
            <a:fld id="{70F99883-74AE-4A2C-81B7-5B86A08198C0}" type="datetimeFigureOut">
              <a:rPr kumimoji="1" lang="ja-JP" altLang="en-US" smtClean="0"/>
              <a:t>2023/5/30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81225" y="1231900"/>
            <a:ext cx="2373313" cy="33321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91" tIns="45395" rIns="90791" bIns="45395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748164"/>
            <a:ext cx="5388610" cy="3884860"/>
          </a:xfrm>
          <a:prstGeom prst="rect">
            <a:avLst/>
          </a:prstGeom>
        </p:spPr>
        <p:txBody>
          <a:bodyPr vert="horz" lIns="90791" tIns="45395" rIns="90791" bIns="45395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371287"/>
            <a:ext cx="2918830" cy="495028"/>
          </a:xfrm>
          <a:prstGeom prst="rect">
            <a:avLst/>
          </a:prstGeom>
        </p:spPr>
        <p:txBody>
          <a:bodyPr vert="horz" lIns="90791" tIns="45395" rIns="90791" bIns="45395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5" y="9371287"/>
            <a:ext cx="2918830" cy="495028"/>
          </a:xfrm>
          <a:prstGeom prst="rect">
            <a:avLst/>
          </a:prstGeom>
        </p:spPr>
        <p:txBody>
          <a:bodyPr vert="horz" lIns="90791" tIns="45395" rIns="90791" bIns="45395" rtlCol="0" anchor="b"/>
          <a:lstStyle>
            <a:lvl1pPr algn="r">
              <a:defRPr sz="1200"/>
            </a:lvl1pPr>
          </a:lstStyle>
          <a:p>
            <a:fld id="{ACD93CC5-A9B8-46A1-B8C3-70AA73E05D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00229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3168" y="1785129"/>
            <a:ext cx="6609239" cy="3797500"/>
          </a:xfrm>
        </p:spPr>
        <p:txBody>
          <a:bodyPr anchor="b"/>
          <a:lstStyle>
            <a:lvl1pPr algn="ctr">
              <a:defRPr sz="510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947" y="5729075"/>
            <a:ext cx="5831681" cy="2633505"/>
          </a:xfrm>
        </p:spPr>
        <p:txBody>
          <a:bodyPr/>
          <a:lstStyle>
            <a:lvl1pPr marL="0" indent="0" algn="ctr">
              <a:buNone/>
              <a:defRPr sz="2041"/>
            </a:lvl1pPr>
            <a:lvl2pPr marL="388757" indent="0" algn="ctr">
              <a:buNone/>
              <a:defRPr sz="1701"/>
            </a:lvl2pPr>
            <a:lvl3pPr marL="777514" indent="0" algn="ctr">
              <a:buNone/>
              <a:defRPr sz="1531"/>
            </a:lvl3pPr>
            <a:lvl4pPr marL="1166271" indent="0" algn="ctr">
              <a:buNone/>
              <a:defRPr sz="1360"/>
            </a:lvl4pPr>
            <a:lvl5pPr marL="1555029" indent="0" algn="ctr">
              <a:buNone/>
              <a:defRPr sz="1360"/>
            </a:lvl5pPr>
            <a:lvl6pPr marL="1943786" indent="0" algn="ctr">
              <a:buNone/>
              <a:defRPr sz="1360"/>
            </a:lvl6pPr>
            <a:lvl7pPr marL="2332543" indent="0" algn="ctr">
              <a:buNone/>
              <a:defRPr sz="1360"/>
            </a:lvl7pPr>
            <a:lvl8pPr marL="2721300" indent="0" algn="ctr">
              <a:buNone/>
              <a:defRPr sz="1360"/>
            </a:lvl8pPr>
            <a:lvl9pPr marL="3110057" indent="0" algn="ctr">
              <a:buNone/>
              <a:defRPr sz="136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5/30/2023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58712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5/30/2023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51728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4396" y="580735"/>
            <a:ext cx="1676608" cy="9243783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571" y="580735"/>
            <a:ext cx="4932630" cy="9243783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5/30/2023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8293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5/30/2023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48801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522" y="2719357"/>
            <a:ext cx="6706433" cy="4537305"/>
          </a:xfrm>
        </p:spPr>
        <p:txBody>
          <a:bodyPr anchor="b"/>
          <a:lstStyle>
            <a:lvl1pPr>
              <a:defRPr sz="510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522" y="7299586"/>
            <a:ext cx="6706433" cy="2386061"/>
          </a:xfrm>
        </p:spPr>
        <p:txBody>
          <a:bodyPr/>
          <a:lstStyle>
            <a:lvl1pPr marL="0" indent="0">
              <a:buNone/>
              <a:defRPr sz="2041">
                <a:solidFill>
                  <a:schemeClr val="tx1"/>
                </a:solidFill>
              </a:defRPr>
            </a:lvl1pPr>
            <a:lvl2pPr marL="388757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2pPr>
            <a:lvl3pPr marL="777514" indent="0">
              <a:buNone/>
              <a:defRPr sz="1531">
                <a:solidFill>
                  <a:schemeClr val="tx1">
                    <a:tint val="75000"/>
                  </a:schemeClr>
                </a:solidFill>
              </a:defRPr>
            </a:lvl3pPr>
            <a:lvl4pPr marL="1166271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5029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786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2543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13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10057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5/30/2023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14404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571" y="2903673"/>
            <a:ext cx="3304619" cy="692084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6385" y="2903673"/>
            <a:ext cx="3304619" cy="692084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5/30/2023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5215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580737"/>
            <a:ext cx="6706433" cy="210832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584" y="2673905"/>
            <a:ext cx="3289432" cy="1310440"/>
          </a:xfrm>
        </p:spPr>
        <p:txBody>
          <a:bodyPr anchor="b"/>
          <a:lstStyle>
            <a:lvl1pPr marL="0" indent="0">
              <a:buNone/>
              <a:defRPr sz="2041" b="1"/>
            </a:lvl1pPr>
            <a:lvl2pPr marL="388757" indent="0">
              <a:buNone/>
              <a:defRPr sz="1701" b="1"/>
            </a:lvl2pPr>
            <a:lvl3pPr marL="777514" indent="0">
              <a:buNone/>
              <a:defRPr sz="1531" b="1"/>
            </a:lvl3pPr>
            <a:lvl4pPr marL="1166271" indent="0">
              <a:buNone/>
              <a:defRPr sz="1360" b="1"/>
            </a:lvl4pPr>
            <a:lvl5pPr marL="1555029" indent="0">
              <a:buNone/>
              <a:defRPr sz="1360" b="1"/>
            </a:lvl5pPr>
            <a:lvl6pPr marL="1943786" indent="0">
              <a:buNone/>
              <a:defRPr sz="1360" b="1"/>
            </a:lvl6pPr>
            <a:lvl7pPr marL="2332543" indent="0">
              <a:buNone/>
              <a:defRPr sz="1360" b="1"/>
            </a:lvl7pPr>
            <a:lvl8pPr marL="2721300" indent="0">
              <a:buNone/>
              <a:defRPr sz="1360" b="1"/>
            </a:lvl8pPr>
            <a:lvl9pPr marL="3110057" indent="0">
              <a:buNone/>
              <a:defRPr sz="136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584" y="3984345"/>
            <a:ext cx="3289432" cy="586037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6385" y="2673905"/>
            <a:ext cx="3305632" cy="1310440"/>
          </a:xfrm>
        </p:spPr>
        <p:txBody>
          <a:bodyPr anchor="b"/>
          <a:lstStyle>
            <a:lvl1pPr marL="0" indent="0">
              <a:buNone/>
              <a:defRPr sz="2041" b="1"/>
            </a:lvl1pPr>
            <a:lvl2pPr marL="388757" indent="0">
              <a:buNone/>
              <a:defRPr sz="1701" b="1"/>
            </a:lvl2pPr>
            <a:lvl3pPr marL="777514" indent="0">
              <a:buNone/>
              <a:defRPr sz="1531" b="1"/>
            </a:lvl3pPr>
            <a:lvl4pPr marL="1166271" indent="0">
              <a:buNone/>
              <a:defRPr sz="1360" b="1"/>
            </a:lvl4pPr>
            <a:lvl5pPr marL="1555029" indent="0">
              <a:buNone/>
              <a:defRPr sz="1360" b="1"/>
            </a:lvl5pPr>
            <a:lvl6pPr marL="1943786" indent="0">
              <a:buNone/>
              <a:defRPr sz="1360" b="1"/>
            </a:lvl6pPr>
            <a:lvl7pPr marL="2332543" indent="0">
              <a:buNone/>
              <a:defRPr sz="1360" b="1"/>
            </a:lvl7pPr>
            <a:lvl8pPr marL="2721300" indent="0">
              <a:buNone/>
              <a:defRPr sz="1360" b="1"/>
            </a:lvl8pPr>
            <a:lvl9pPr marL="3110057" indent="0">
              <a:buNone/>
              <a:defRPr sz="136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6385" y="3984345"/>
            <a:ext cx="3305632" cy="586037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5/30/2023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12666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5/30/2023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59925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5/30/2023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9" name="図 8" descr="テキスト が含まれている画像&#10;&#10;自動的に生成された説明">
            <a:extLst>
              <a:ext uri="{FF2B5EF4-FFF2-40B4-BE49-F238E27FC236}">
                <a16:creationId xmlns:a16="http://schemas.microsoft.com/office/drawing/2014/main" id="{D7BDE805-85BE-83C7-AC28-B905F22FAE4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" y="0"/>
            <a:ext cx="7775554" cy="109077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3792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727181"/>
            <a:ext cx="2507825" cy="2545133"/>
          </a:xfrm>
        </p:spPr>
        <p:txBody>
          <a:bodyPr anchor="b"/>
          <a:lstStyle>
            <a:lvl1pPr>
              <a:defRPr sz="272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5632" y="1570511"/>
            <a:ext cx="3936385" cy="7751546"/>
          </a:xfrm>
        </p:spPr>
        <p:txBody>
          <a:bodyPr/>
          <a:lstStyle>
            <a:lvl1pPr>
              <a:defRPr sz="2721"/>
            </a:lvl1pPr>
            <a:lvl2pPr>
              <a:defRPr sz="2381"/>
            </a:lvl2pPr>
            <a:lvl3pPr>
              <a:defRPr sz="2041"/>
            </a:lvl3pPr>
            <a:lvl4pPr>
              <a:defRPr sz="1701"/>
            </a:lvl4pPr>
            <a:lvl5pPr>
              <a:defRPr sz="1701"/>
            </a:lvl5pPr>
            <a:lvl6pPr>
              <a:defRPr sz="1701"/>
            </a:lvl6pPr>
            <a:lvl7pPr>
              <a:defRPr sz="1701"/>
            </a:lvl7pPr>
            <a:lvl8pPr>
              <a:defRPr sz="1701"/>
            </a:lvl8pPr>
            <a:lvl9pPr>
              <a:defRPr sz="1701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</p:spPr>
        <p:txBody>
          <a:bodyPr/>
          <a:lstStyle>
            <a:lvl1pPr marL="0" indent="0">
              <a:buNone/>
              <a:defRPr sz="1360"/>
            </a:lvl1pPr>
            <a:lvl2pPr marL="388757" indent="0">
              <a:buNone/>
              <a:defRPr sz="1190"/>
            </a:lvl2pPr>
            <a:lvl3pPr marL="777514" indent="0">
              <a:buNone/>
              <a:defRPr sz="1020"/>
            </a:lvl3pPr>
            <a:lvl4pPr marL="1166271" indent="0">
              <a:buNone/>
              <a:defRPr sz="850"/>
            </a:lvl4pPr>
            <a:lvl5pPr marL="1555029" indent="0">
              <a:buNone/>
              <a:defRPr sz="850"/>
            </a:lvl5pPr>
            <a:lvl6pPr marL="1943786" indent="0">
              <a:buNone/>
              <a:defRPr sz="850"/>
            </a:lvl6pPr>
            <a:lvl7pPr marL="2332543" indent="0">
              <a:buNone/>
              <a:defRPr sz="850"/>
            </a:lvl7pPr>
            <a:lvl8pPr marL="2721300" indent="0">
              <a:buNone/>
              <a:defRPr sz="850"/>
            </a:lvl8pPr>
            <a:lvl9pPr marL="3110057" indent="0">
              <a:buNone/>
              <a:defRPr sz="8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5/30/2023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90209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727181"/>
            <a:ext cx="2507825" cy="2545133"/>
          </a:xfrm>
        </p:spPr>
        <p:txBody>
          <a:bodyPr anchor="b"/>
          <a:lstStyle>
            <a:lvl1pPr>
              <a:defRPr sz="272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5632" y="1570511"/>
            <a:ext cx="3936385" cy="7751546"/>
          </a:xfrm>
        </p:spPr>
        <p:txBody>
          <a:bodyPr anchor="t"/>
          <a:lstStyle>
            <a:lvl1pPr marL="0" indent="0">
              <a:buNone/>
              <a:defRPr sz="2721"/>
            </a:lvl1pPr>
            <a:lvl2pPr marL="388757" indent="0">
              <a:buNone/>
              <a:defRPr sz="2381"/>
            </a:lvl2pPr>
            <a:lvl3pPr marL="777514" indent="0">
              <a:buNone/>
              <a:defRPr sz="2041"/>
            </a:lvl3pPr>
            <a:lvl4pPr marL="1166271" indent="0">
              <a:buNone/>
              <a:defRPr sz="1701"/>
            </a:lvl4pPr>
            <a:lvl5pPr marL="1555029" indent="0">
              <a:buNone/>
              <a:defRPr sz="1701"/>
            </a:lvl5pPr>
            <a:lvl6pPr marL="1943786" indent="0">
              <a:buNone/>
              <a:defRPr sz="1701"/>
            </a:lvl6pPr>
            <a:lvl7pPr marL="2332543" indent="0">
              <a:buNone/>
              <a:defRPr sz="1701"/>
            </a:lvl7pPr>
            <a:lvl8pPr marL="2721300" indent="0">
              <a:buNone/>
              <a:defRPr sz="1701"/>
            </a:lvl8pPr>
            <a:lvl9pPr marL="3110057" indent="0">
              <a:buNone/>
              <a:defRPr sz="1701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</p:spPr>
        <p:txBody>
          <a:bodyPr/>
          <a:lstStyle>
            <a:lvl1pPr marL="0" indent="0">
              <a:buNone/>
              <a:defRPr sz="1360"/>
            </a:lvl1pPr>
            <a:lvl2pPr marL="388757" indent="0">
              <a:buNone/>
              <a:defRPr sz="1190"/>
            </a:lvl2pPr>
            <a:lvl3pPr marL="777514" indent="0">
              <a:buNone/>
              <a:defRPr sz="1020"/>
            </a:lvl3pPr>
            <a:lvl4pPr marL="1166271" indent="0">
              <a:buNone/>
              <a:defRPr sz="850"/>
            </a:lvl4pPr>
            <a:lvl5pPr marL="1555029" indent="0">
              <a:buNone/>
              <a:defRPr sz="850"/>
            </a:lvl5pPr>
            <a:lvl6pPr marL="1943786" indent="0">
              <a:buNone/>
              <a:defRPr sz="850"/>
            </a:lvl6pPr>
            <a:lvl7pPr marL="2332543" indent="0">
              <a:buNone/>
              <a:defRPr sz="850"/>
            </a:lvl7pPr>
            <a:lvl8pPr marL="2721300" indent="0">
              <a:buNone/>
              <a:defRPr sz="850"/>
            </a:lvl8pPr>
            <a:lvl9pPr marL="3110057" indent="0">
              <a:buNone/>
              <a:defRPr sz="8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5/30/2023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43090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571" y="580737"/>
            <a:ext cx="6706433" cy="21083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571" y="2903673"/>
            <a:ext cx="6706433" cy="69208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571" y="10109836"/>
            <a:ext cx="1749504" cy="5807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smtClean="0"/>
              <a:t>5/30/2023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5659" y="10109836"/>
            <a:ext cx="2624257" cy="5807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91500" y="10109836"/>
            <a:ext cx="1749504" cy="5807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0488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txStyles>
    <p:titleStyle>
      <a:lvl1pPr algn="l" defTabSz="777514" rtl="0" eaLnBrk="1" latinLnBrk="0" hangingPunct="1">
        <a:lnSpc>
          <a:spcPct val="90000"/>
        </a:lnSpc>
        <a:spcBef>
          <a:spcPct val="0"/>
        </a:spcBef>
        <a:buNone/>
        <a:defRPr kumimoji="1" sz="374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79" indent="-194379" algn="l" defTabSz="777514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kumimoji="1" sz="2381" kern="1200">
          <a:solidFill>
            <a:schemeClr val="tx1"/>
          </a:solidFill>
          <a:latin typeface="+mn-lt"/>
          <a:ea typeface="+mn-ea"/>
          <a:cs typeface="+mn-cs"/>
        </a:defRPr>
      </a:lvl1pPr>
      <a:lvl2pPr marL="583136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2041" kern="1200">
          <a:solidFill>
            <a:schemeClr val="tx1"/>
          </a:solidFill>
          <a:latin typeface="+mn-lt"/>
          <a:ea typeface="+mn-ea"/>
          <a:cs typeface="+mn-cs"/>
        </a:defRPr>
      </a:lvl2pPr>
      <a:lvl3pPr marL="971893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701" kern="1200">
          <a:solidFill>
            <a:schemeClr val="tx1"/>
          </a:solidFill>
          <a:latin typeface="+mn-lt"/>
          <a:ea typeface="+mn-ea"/>
          <a:cs typeface="+mn-cs"/>
        </a:defRPr>
      </a:lvl3pPr>
      <a:lvl4pPr marL="1360650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4pPr>
      <a:lvl5pPr marL="1749407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5pPr>
      <a:lvl6pPr marL="2138164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526922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915679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304436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1pPr>
      <a:lvl2pPr marL="3887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2pPr>
      <a:lvl3pPr marL="777514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3pPr>
      <a:lvl4pPr marL="1166271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4pPr>
      <a:lvl5pPr marL="1555029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5pPr>
      <a:lvl6pPr marL="1943786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332543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72130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1100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 descr="図形, 四角形&#10;&#10;自動的に生成された説明">
            <a:extLst>
              <a:ext uri="{FF2B5EF4-FFF2-40B4-BE49-F238E27FC236}">
                <a16:creationId xmlns:a16="http://schemas.microsoft.com/office/drawing/2014/main" id="{3EE33843-4B57-7527-CAE7-477D06204CE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8180" y="4797151"/>
            <a:ext cx="807722" cy="338329"/>
          </a:xfrm>
          <a:prstGeom prst="rect">
            <a:avLst/>
          </a:prstGeom>
        </p:spPr>
      </p:pic>
      <p:pic>
        <p:nvPicPr>
          <p:cNvPr id="8" name="図 7" descr="図形&#10;&#10;自動的に生成された説明">
            <a:extLst>
              <a:ext uri="{FF2B5EF4-FFF2-40B4-BE49-F238E27FC236}">
                <a16:creationId xmlns:a16="http://schemas.microsoft.com/office/drawing/2014/main" id="{5E8B5AFD-5969-1D5D-54CF-862EC3471B9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9632" y="4793499"/>
            <a:ext cx="3240882" cy="4281939"/>
          </a:xfrm>
          <a:prstGeom prst="rect">
            <a:avLst/>
          </a:prstGeom>
        </p:spPr>
      </p:pic>
      <p:pic>
        <p:nvPicPr>
          <p:cNvPr id="12" name="図 11">
            <a:extLst>
              <a:ext uri="{FF2B5EF4-FFF2-40B4-BE49-F238E27FC236}">
                <a16:creationId xmlns:a16="http://schemas.microsoft.com/office/drawing/2014/main" id="{F87CF059-5B82-952C-DB2E-1D489BCBB71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167" y="8678072"/>
            <a:ext cx="5147499" cy="1263559"/>
          </a:xfrm>
          <a:prstGeom prst="rect">
            <a:avLst/>
          </a:prstGeom>
        </p:spPr>
      </p:pic>
      <p:pic>
        <p:nvPicPr>
          <p:cNvPr id="16" name="図 15">
            <a:extLst>
              <a:ext uri="{FF2B5EF4-FFF2-40B4-BE49-F238E27FC236}">
                <a16:creationId xmlns:a16="http://schemas.microsoft.com/office/drawing/2014/main" id="{5BB7BC81-D7D7-4144-1553-9C0E677571B2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1656" y="704374"/>
            <a:ext cx="3998984" cy="1033274"/>
          </a:xfrm>
          <a:prstGeom prst="rect">
            <a:avLst/>
          </a:prstGeom>
        </p:spPr>
      </p:pic>
      <p:sp>
        <p:nvSpPr>
          <p:cNvPr id="80" name="object 4">
            <a:extLst>
              <a:ext uri="{FF2B5EF4-FFF2-40B4-BE49-F238E27FC236}">
                <a16:creationId xmlns:a16="http://schemas.microsoft.com/office/drawing/2014/main" id="{615A26E4-CF13-9381-0BA0-ACAF9D6EB4E0}"/>
              </a:ext>
            </a:extLst>
          </p:cNvPr>
          <p:cNvSpPr txBox="1"/>
          <p:nvPr/>
        </p:nvSpPr>
        <p:spPr>
          <a:xfrm>
            <a:off x="770709" y="1891548"/>
            <a:ext cx="6382582" cy="161518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algn="ctr" defTabSz="914400"/>
            <a:r>
              <a:rPr kumimoji="0" lang="ja-JP" altLang="en-US" sz="4400" b="1" kern="0" spc="-300" dirty="0">
                <a:solidFill>
                  <a:srgbClr val="B0753A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DINPro"/>
              </a:rPr>
              <a:t>夏休みボランティア募集！</a:t>
            </a:r>
            <a:endParaRPr kumimoji="0" lang="en-US" altLang="ja-JP" sz="4400" b="1" kern="0" spc="-300" dirty="0">
              <a:solidFill>
                <a:srgbClr val="B0753A"/>
              </a:solidFill>
              <a:latin typeface="UD デジタル 教科書体 N-R" panose="02020400000000000000" pitchFamily="17" charset="-128"/>
              <a:ea typeface="UD デジタル 教科書体 N-R" panose="02020400000000000000" pitchFamily="17" charset="-128"/>
              <a:cs typeface="DINPro"/>
            </a:endParaRPr>
          </a:p>
          <a:p>
            <a:pPr algn="ctr" defTabSz="914400"/>
            <a:r>
              <a:rPr kumimoji="0" lang="ja-JP" altLang="en-US" sz="6000" b="1" kern="0" spc="-300" dirty="0">
                <a:solidFill>
                  <a:srgbClr val="B0753A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DINPro"/>
              </a:rPr>
              <a:t>＜保育士体験＞</a:t>
            </a:r>
            <a:endParaRPr kumimoji="0" lang="en-US" altLang="ja-JP" sz="6000" b="1" kern="0" spc="-300" dirty="0">
              <a:solidFill>
                <a:srgbClr val="B0753A"/>
              </a:solidFill>
              <a:latin typeface="UD デジタル 教科書体 N-R" panose="02020400000000000000" pitchFamily="17" charset="-128"/>
              <a:ea typeface="UD デジタル 教科書体 N-R" panose="02020400000000000000" pitchFamily="17" charset="-128"/>
              <a:cs typeface="DINPro"/>
            </a:endParaRPr>
          </a:p>
        </p:txBody>
      </p:sp>
      <p:sp>
        <p:nvSpPr>
          <p:cNvPr id="29" name="object 4">
            <a:extLst>
              <a:ext uri="{FF2B5EF4-FFF2-40B4-BE49-F238E27FC236}">
                <a16:creationId xmlns:a16="http://schemas.microsoft.com/office/drawing/2014/main" id="{246A5BC7-CAF7-D999-E5D9-B95BAE05801E}"/>
              </a:ext>
            </a:extLst>
          </p:cNvPr>
          <p:cNvSpPr txBox="1"/>
          <p:nvPr/>
        </p:nvSpPr>
        <p:spPr>
          <a:xfrm>
            <a:off x="3137393" y="744447"/>
            <a:ext cx="1570031" cy="476411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defTabSz="914400"/>
            <a:r>
              <a:rPr kumimoji="0" lang="ja-JP" altLang="en-US" sz="3000" kern="0" spc="-300" dirty="0">
                <a:solidFill>
                  <a:schemeClr val="bg1"/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  <a:cs typeface="DINPro"/>
              </a:rPr>
              <a:t>２０２３</a:t>
            </a:r>
            <a:endParaRPr kumimoji="0" lang="en-US" altLang="ja-JP" sz="3000" kern="0" spc="-300" dirty="0">
              <a:solidFill>
                <a:schemeClr val="bg1"/>
              </a:solidFill>
              <a:latin typeface="HGSｺﾞｼｯｸE" panose="020B0900000000000000" pitchFamily="50" charset="-128"/>
              <a:ea typeface="HGSｺﾞｼｯｸE" panose="020B0900000000000000" pitchFamily="50" charset="-128"/>
              <a:cs typeface="DINPro"/>
            </a:endParaRPr>
          </a:p>
        </p:txBody>
      </p:sp>
      <p:sp>
        <p:nvSpPr>
          <p:cNvPr id="39" name="object 4">
            <a:extLst>
              <a:ext uri="{FF2B5EF4-FFF2-40B4-BE49-F238E27FC236}">
                <a16:creationId xmlns:a16="http://schemas.microsoft.com/office/drawing/2014/main" id="{9820BE4F-021C-A80D-C386-E30D42FA9892}"/>
              </a:ext>
            </a:extLst>
          </p:cNvPr>
          <p:cNvSpPr txBox="1"/>
          <p:nvPr/>
        </p:nvSpPr>
        <p:spPr>
          <a:xfrm>
            <a:off x="1537168" y="7089379"/>
            <a:ext cx="2385241" cy="384078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defTabSz="914400"/>
            <a:r>
              <a:rPr kumimoji="0" lang="ja-JP" altLang="en-US" sz="2400" b="1" kern="0" spc="-150" dirty="0">
                <a:solidFill>
                  <a:srgbClr val="B0753A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DINPro"/>
              </a:rPr>
              <a:t>播磨中央こども園</a:t>
            </a:r>
            <a:endParaRPr kumimoji="0" lang="en-US" altLang="ja-JP" sz="2400" b="1" kern="0" spc="-150" dirty="0">
              <a:solidFill>
                <a:srgbClr val="B0753A"/>
              </a:solidFill>
              <a:latin typeface="UD デジタル 教科書体 N-R" panose="02020400000000000000" pitchFamily="17" charset="-128"/>
              <a:ea typeface="UD デジタル 教科書体 N-R" panose="02020400000000000000" pitchFamily="17" charset="-128"/>
              <a:cs typeface="DINPro"/>
            </a:endParaRPr>
          </a:p>
        </p:txBody>
      </p:sp>
      <p:sp>
        <p:nvSpPr>
          <p:cNvPr id="44" name="object 4">
            <a:extLst>
              <a:ext uri="{FF2B5EF4-FFF2-40B4-BE49-F238E27FC236}">
                <a16:creationId xmlns:a16="http://schemas.microsoft.com/office/drawing/2014/main" id="{2E260C6D-9061-6445-8B0D-05C7339E85F5}"/>
              </a:ext>
            </a:extLst>
          </p:cNvPr>
          <p:cNvSpPr txBox="1"/>
          <p:nvPr/>
        </p:nvSpPr>
        <p:spPr>
          <a:xfrm>
            <a:off x="1397421" y="3634760"/>
            <a:ext cx="5657650" cy="845743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algn="ctr" defTabSz="914400"/>
            <a:r>
              <a:rPr kumimoji="0" lang="ja-JP" altLang="en-US" sz="1800" b="1" kern="0" dirty="0">
                <a:solidFill>
                  <a:srgbClr val="B0753A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  <a:cs typeface="DINPro"/>
              </a:rPr>
              <a:t>播磨町内の認定こども園で、保育士のお仕事を通じてこども達とふれ合ってみませんか？保育に興味のある方、こどもに携わる仕事を目指す学生など、ご応募お待ちしております。</a:t>
            </a:r>
            <a:endParaRPr kumimoji="0" lang="en-US" altLang="ja-JP" sz="1800" b="1" kern="0" dirty="0">
              <a:solidFill>
                <a:srgbClr val="B0753A"/>
              </a:solidFill>
              <a:latin typeface="HGPｺﾞｼｯｸM" panose="020B0600000000000000" pitchFamily="50" charset="-128"/>
              <a:ea typeface="HGPｺﾞｼｯｸM" panose="020B0600000000000000" pitchFamily="50" charset="-128"/>
              <a:cs typeface="DINPro"/>
            </a:endParaRPr>
          </a:p>
        </p:txBody>
      </p:sp>
      <p:sp>
        <p:nvSpPr>
          <p:cNvPr id="45" name="object 4">
            <a:extLst>
              <a:ext uri="{FF2B5EF4-FFF2-40B4-BE49-F238E27FC236}">
                <a16:creationId xmlns:a16="http://schemas.microsoft.com/office/drawing/2014/main" id="{D52BE06D-DD39-2E83-E17B-8F0A15E96FD3}"/>
              </a:ext>
            </a:extLst>
          </p:cNvPr>
          <p:cNvSpPr txBox="1"/>
          <p:nvPr/>
        </p:nvSpPr>
        <p:spPr>
          <a:xfrm>
            <a:off x="1495641" y="5194899"/>
            <a:ext cx="1857113" cy="384078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defTabSz="914400"/>
            <a:r>
              <a:rPr kumimoji="0" lang="ja-JP" altLang="en-US" sz="2400" b="1" kern="0" spc="-300" dirty="0">
                <a:ln>
                  <a:solidFill>
                    <a:srgbClr val="B0753A"/>
                  </a:solidFill>
                </a:ln>
                <a:solidFill>
                  <a:srgbClr val="B0753A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DINPro"/>
              </a:rPr>
              <a:t>２０２３年</a:t>
            </a:r>
            <a:endParaRPr kumimoji="0" lang="en-US" altLang="ja-JP" sz="2400" b="1" kern="0" spc="-300" dirty="0">
              <a:ln>
                <a:solidFill>
                  <a:srgbClr val="B0753A"/>
                </a:solidFill>
              </a:ln>
              <a:solidFill>
                <a:srgbClr val="B0753A"/>
              </a:solidFill>
              <a:latin typeface="UD デジタル 教科書体 N-R" panose="02020400000000000000" pitchFamily="17" charset="-128"/>
              <a:ea typeface="UD デジタル 教科書体 N-R" panose="02020400000000000000" pitchFamily="17" charset="-128"/>
              <a:cs typeface="DINPro"/>
            </a:endParaRPr>
          </a:p>
        </p:txBody>
      </p:sp>
      <p:pic>
        <p:nvPicPr>
          <p:cNvPr id="48" name="図 47" descr="図形, 四角形&#10;&#10;自動的に生成された説明">
            <a:extLst>
              <a:ext uri="{FF2B5EF4-FFF2-40B4-BE49-F238E27FC236}">
                <a16:creationId xmlns:a16="http://schemas.microsoft.com/office/drawing/2014/main" id="{363813D6-2161-D5D7-6B71-B867B4FFCD5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8180" y="6611191"/>
            <a:ext cx="807722" cy="338329"/>
          </a:xfrm>
          <a:prstGeom prst="rect">
            <a:avLst/>
          </a:prstGeom>
        </p:spPr>
      </p:pic>
      <p:pic>
        <p:nvPicPr>
          <p:cNvPr id="49" name="図 48" descr="図形, 四角形&#10;&#10;自動的に生成された説明">
            <a:extLst>
              <a:ext uri="{FF2B5EF4-FFF2-40B4-BE49-F238E27FC236}">
                <a16:creationId xmlns:a16="http://schemas.microsoft.com/office/drawing/2014/main" id="{0A0546BA-B2A7-9F66-8086-1E43F2ADA3F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8180" y="7559399"/>
            <a:ext cx="807722" cy="338329"/>
          </a:xfrm>
          <a:prstGeom prst="rect">
            <a:avLst/>
          </a:prstGeom>
        </p:spPr>
      </p:pic>
      <p:sp>
        <p:nvSpPr>
          <p:cNvPr id="50" name="object 4">
            <a:extLst>
              <a:ext uri="{FF2B5EF4-FFF2-40B4-BE49-F238E27FC236}">
                <a16:creationId xmlns:a16="http://schemas.microsoft.com/office/drawing/2014/main" id="{D27033E2-193A-CA92-393B-4F6AC5194673}"/>
              </a:ext>
            </a:extLst>
          </p:cNvPr>
          <p:cNvSpPr txBox="1"/>
          <p:nvPr/>
        </p:nvSpPr>
        <p:spPr>
          <a:xfrm>
            <a:off x="1395167" y="5565811"/>
            <a:ext cx="2957221" cy="568744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defTabSz="914400"/>
            <a:r>
              <a:rPr kumimoji="0" lang="ja-JP" altLang="en-US" sz="3600" b="1" kern="0" spc="-300" dirty="0">
                <a:ln w="28575">
                  <a:noFill/>
                </a:ln>
                <a:solidFill>
                  <a:srgbClr val="B0753A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DINPro"/>
              </a:rPr>
              <a:t>７</a:t>
            </a:r>
            <a:r>
              <a:rPr kumimoji="0" lang="ja-JP" altLang="en-US" sz="2400" b="1" kern="0" spc="-300" dirty="0">
                <a:ln w="28575">
                  <a:noFill/>
                </a:ln>
                <a:solidFill>
                  <a:srgbClr val="B0753A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DINPro"/>
              </a:rPr>
              <a:t>月</a:t>
            </a:r>
            <a:r>
              <a:rPr kumimoji="0" lang="ja-JP" altLang="en-US" sz="3600" b="1" kern="0" spc="-300" dirty="0">
                <a:ln w="28575">
                  <a:noFill/>
                </a:ln>
                <a:solidFill>
                  <a:srgbClr val="B0753A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DINPro"/>
              </a:rPr>
              <a:t>２６</a:t>
            </a:r>
            <a:r>
              <a:rPr kumimoji="0" lang="ja-JP" altLang="en-US" sz="2400" b="1" kern="0" spc="-300" dirty="0">
                <a:ln w="28575">
                  <a:noFill/>
                </a:ln>
                <a:solidFill>
                  <a:srgbClr val="B0753A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DINPro"/>
              </a:rPr>
              <a:t>日（水</a:t>
            </a:r>
            <a:r>
              <a:rPr kumimoji="0" lang="ja-JP" altLang="en-US" sz="2400" b="1" kern="0" spc="-300" dirty="0">
                <a:solidFill>
                  <a:srgbClr val="B0753A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DINPro"/>
              </a:rPr>
              <a:t>）</a:t>
            </a:r>
            <a:endParaRPr kumimoji="0" lang="en-US" altLang="ja-JP" sz="2400" b="1" kern="0" spc="-300" dirty="0">
              <a:solidFill>
                <a:srgbClr val="B0753A"/>
              </a:solidFill>
              <a:latin typeface="UD デジタル 教科書体 N-R" panose="02020400000000000000" pitchFamily="17" charset="-128"/>
              <a:ea typeface="UD デジタル 教科書体 N-R" panose="02020400000000000000" pitchFamily="17" charset="-128"/>
              <a:cs typeface="DINPro"/>
            </a:endParaRPr>
          </a:p>
        </p:txBody>
      </p:sp>
      <p:sp>
        <p:nvSpPr>
          <p:cNvPr id="51" name="object 4">
            <a:extLst>
              <a:ext uri="{FF2B5EF4-FFF2-40B4-BE49-F238E27FC236}">
                <a16:creationId xmlns:a16="http://schemas.microsoft.com/office/drawing/2014/main" id="{BEF642C9-12B9-2B39-BB78-3E85C567C403}"/>
              </a:ext>
            </a:extLst>
          </p:cNvPr>
          <p:cNvSpPr txBox="1"/>
          <p:nvPr/>
        </p:nvSpPr>
        <p:spPr>
          <a:xfrm>
            <a:off x="1459625" y="6114213"/>
            <a:ext cx="2725840" cy="384078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defTabSz="914400"/>
            <a:r>
              <a:rPr kumimoji="0" lang="ja-JP" altLang="en-US" sz="2400" b="1" kern="0" spc="-300" dirty="0">
                <a:ln w="12700">
                  <a:solidFill>
                    <a:srgbClr val="B0753A"/>
                  </a:solidFill>
                </a:ln>
                <a:solidFill>
                  <a:srgbClr val="B0753A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DINPro"/>
              </a:rPr>
              <a:t>９：３０～１４：００</a:t>
            </a:r>
            <a:endParaRPr kumimoji="0" lang="en-US" altLang="ja-JP" sz="2400" b="1" kern="0" spc="-300" dirty="0">
              <a:ln w="12700">
                <a:solidFill>
                  <a:srgbClr val="B0753A"/>
                </a:solidFill>
              </a:ln>
              <a:solidFill>
                <a:srgbClr val="B0753A"/>
              </a:solidFill>
              <a:latin typeface="UD デジタル 教科書体 N-R" panose="02020400000000000000" pitchFamily="17" charset="-128"/>
              <a:ea typeface="UD デジタル 教科書体 N-R" panose="02020400000000000000" pitchFamily="17" charset="-128"/>
              <a:cs typeface="DINPro"/>
            </a:endParaRPr>
          </a:p>
        </p:txBody>
      </p:sp>
      <p:sp>
        <p:nvSpPr>
          <p:cNvPr id="53" name="object 4">
            <a:extLst>
              <a:ext uri="{FF2B5EF4-FFF2-40B4-BE49-F238E27FC236}">
                <a16:creationId xmlns:a16="http://schemas.microsoft.com/office/drawing/2014/main" id="{5B3C2350-80BB-3EEF-64EE-A025053212DC}"/>
              </a:ext>
            </a:extLst>
          </p:cNvPr>
          <p:cNvSpPr txBox="1"/>
          <p:nvPr/>
        </p:nvSpPr>
        <p:spPr>
          <a:xfrm>
            <a:off x="1459625" y="7992930"/>
            <a:ext cx="4733210" cy="63030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defTabSz="914400"/>
            <a:r>
              <a:rPr kumimoji="0" lang="ja-JP" altLang="en-US" sz="2000" b="1" kern="0" spc="-150" dirty="0">
                <a:solidFill>
                  <a:srgbClr val="B0753A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DINPro"/>
              </a:rPr>
              <a:t>中学生～大学生など　</a:t>
            </a:r>
            <a:r>
              <a:rPr kumimoji="0" lang="ja-JP" altLang="en-US" sz="1800" b="1" kern="0" spc="-150" dirty="0">
                <a:solidFill>
                  <a:srgbClr val="B0753A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DINPro"/>
              </a:rPr>
              <a:t>＜定員８名＞</a:t>
            </a:r>
            <a:endParaRPr kumimoji="0" lang="en-US" altLang="ja-JP" sz="1800" b="1" kern="0" spc="-150" dirty="0">
              <a:solidFill>
                <a:srgbClr val="B0753A"/>
              </a:solidFill>
              <a:latin typeface="UD デジタル 教科書体 N-R" panose="02020400000000000000" pitchFamily="17" charset="-128"/>
              <a:ea typeface="UD デジタル 教科書体 N-R" panose="02020400000000000000" pitchFamily="17" charset="-128"/>
              <a:cs typeface="DINPro"/>
            </a:endParaRPr>
          </a:p>
          <a:p>
            <a:pPr defTabSz="914400"/>
            <a:r>
              <a:rPr kumimoji="0" lang="en-US" altLang="ja-JP" sz="2000" b="1" kern="0" spc="-150" dirty="0">
                <a:solidFill>
                  <a:srgbClr val="B0753A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DINPro"/>
              </a:rPr>
              <a:t>※</a:t>
            </a:r>
            <a:r>
              <a:rPr kumimoji="0" lang="ja-JP" altLang="en-US" sz="2000" b="1" kern="0" spc="-150" dirty="0">
                <a:solidFill>
                  <a:srgbClr val="B0753A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DINPro"/>
              </a:rPr>
              <a:t>保育に興味があり、真面目に取り組める方</a:t>
            </a:r>
            <a:endParaRPr kumimoji="0" lang="en-US" altLang="ja-JP" sz="2000" b="1" kern="0" spc="-150" dirty="0">
              <a:solidFill>
                <a:srgbClr val="B0753A"/>
              </a:solidFill>
              <a:latin typeface="UD デジタル 教科書体 N-R" panose="02020400000000000000" pitchFamily="17" charset="-128"/>
              <a:ea typeface="UD デジタル 教科書体 N-R" panose="02020400000000000000" pitchFamily="17" charset="-128"/>
              <a:cs typeface="DINPro"/>
            </a:endParaRPr>
          </a:p>
        </p:txBody>
      </p:sp>
      <p:sp>
        <p:nvSpPr>
          <p:cNvPr id="54" name="object 4">
            <a:extLst>
              <a:ext uri="{FF2B5EF4-FFF2-40B4-BE49-F238E27FC236}">
                <a16:creationId xmlns:a16="http://schemas.microsoft.com/office/drawing/2014/main" id="{9D02FF4E-648C-0FDE-CF00-DC9CF1745CCF}"/>
              </a:ext>
            </a:extLst>
          </p:cNvPr>
          <p:cNvSpPr txBox="1"/>
          <p:nvPr/>
        </p:nvSpPr>
        <p:spPr>
          <a:xfrm>
            <a:off x="1585403" y="4844239"/>
            <a:ext cx="557610" cy="260968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defTabSz="914400"/>
            <a:r>
              <a:rPr kumimoji="0" lang="ja-JP" altLang="en-US" sz="1600" kern="0" spc="-150" dirty="0">
                <a:solidFill>
                  <a:srgbClr val="FE6700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DINPro"/>
              </a:rPr>
              <a:t>日時</a:t>
            </a:r>
            <a:endParaRPr kumimoji="0" lang="en-US" altLang="ja-JP" sz="1600" kern="0" spc="-150" dirty="0">
              <a:solidFill>
                <a:srgbClr val="FE6700"/>
              </a:solidFill>
              <a:latin typeface="UD デジタル 教科書体 N-R" panose="02020400000000000000" pitchFamily="17" charset="-128"/>
              <a:ea typeface="UD デジタル 教科書体 N-R" panose="02020400000000000000" pitchFamily="17" charset="-128"/>
              <a:cs typeface="DINPro"/>
            </a:endParaRPr>
          </a:p>
        </p:txBody>
      </p:sp>
      <p:sp>
        <p:nvSpPr>
          <p:cNvPr id="55" name="object 4">
            <a:extLst>
              <a:ext uri="{FF2B5EF4-FFF2-40B4-BE49-F238E27FC236}">
                <a16:creationId xmlns:a16="http://schemas.microsoft.com/office/drawing/2014/main" id="{0CF0A894-2858-433B-3287-C0A0F6BFE6E6}"/>
              </a:ext>
            </a:extLst>
          </p:cNvPr>
          <p:cNvSpPr txBox="1"/>
          <p:nvPr/>
        </p:nvSpPr>
        <p:spPr>
          <a:xfrm>
            <a:off x="1585403" y="6653956"/>
            <a:ext cx="557610" cy="260968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defTabSz="914400"/>
            <a:r>
              <a:rPr kumimoji="0" lang="ja-JP" altLang="en-US" sz="1600" kern="0" spc="-150" dirty="0">
                <a:solidFill>
                  <a:srgbClr val="FE6700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DINPro"/>
              </a:rPr>
              <a:t>場所</a:t>
            </a:r>
            <a:endParaRPr kumimoji="0" lang="en-US" altLang="ja-JP" sz="1600" kern="0" spc="-150" dirty="0">
              <a:solidFill>
                <a:srgbClr val="FE6700"/>
              </a:solidFill>
              <a:latin typeface="UD デジタル 教科書体 N-R" panose="02020400000000000000" pitchFamily="17" charset="-128"/>
              <a:ea typeface="UD デジタル 教科書体 N-R" panose="02020400000000000000" pitchFamily="17" charset="-128"/>
              <a:cs typeface="DINPro"/>
            </a:endParaRPr>
          </a:p>
        </p:txBody>
      </p:sp>
      <p:sp>
        <p:nvSpPr>
          <p:cNvPr id="56" name="object 4">
            <a:extLst>
              <a:ext uri="{FF2B5EF4-FFF2-40B4-BE49-F238E27FC236}">
                <a16:creationId xmlns:a16="http://schemas.microsoft.com/office/drawing/2014/main" id="{4E55A8FB-DEE2-6239-90EF-CBA385366347}"/>
              </a:ext>
            </a:extLst>
          </p:cNvPr>
          <p:cNvSpPr txBox="1"/>
          <p:nvPr/>
        </p:nvSpPr>
        <p:spPr>
          <a:xfrm>
            <a:off x="1594628" y="7599115"/>
            <a:ext cx="557610" cy="260968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defTabSz="914400"/>
            <a:r>
              <a:rPr kumimoji="0" lang="ja-JP" altLang="en-US" sz="1600" kern="0" spc="-150" dirty="0">
                <a:solidFill>
                  <a:srgbClr val="FE6700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DINPro"/>
              </a:rPr>
              <a:t>対象</a:t>
            </a:r>
            <a:endParaRPr kumimoji="0" lang="en-US" altLang="ja-JP" sz="1600" kern="0" spc="-150" dirty="0">
              <a:solidFill>
                <a:srgbClr val="FE6700"/>
              </a:solidFill>
              <a:latin typeface="UD デジタル 教科書体 N-R" panose="02020400000000000000" pitchFamily="17" charset="-128"/>
              <a:ea typeface="UD デジタル 教科書体 N-R" panose="02020400000000000000" pitchFamily="17" charset="-128"/>
              <a:cs typeface="DINPro"/>
            </a:endParaRPr>
          </a:p>
        </p:txBody>
      </p:sp>
      <p:sp>
        <p:nvSpPr>
          <p:cNvPr id="58" name="object 4">
            <a:extLst>
              <a:ext uri="{FF2B5EF4-FFF2-40B4-BE49-F238E27FC236}">
                <a16:creationId xmlns:a16="http://schemas.microsoft.com/office/drawing/2014/main" id="{1DE359D2-471B-2824-590B-92BAC2BB127D}"/>
              </a:ext>
            </a:extLst>
          </p:cNvPr>
          <p:cNvSpPr txBox="1"/>
          <p:nvPr/>
        </p:nvSpPr>
        <p:spPr>
          <a:xfrm>
            <a:off x="1632625" y="8792323"/>
            <a:ext cx="4579565" cy="173829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defTabSz="914400"/>
            <a:r>
              <a:rPr kumimoji="0" lang="ja-JP" altLang="en-US" sz="1600" b="1" kern="0" spc="-150" dirty="0">
                <a:solidFill>
                  <a:schemeClr val="bg1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DINPro"/>
              </a:rPr>
              <a:t>お問い合わせ：</a:t>
            </a:r>
            <a:r>
              <a:rPr kumimoji="0" lang="ja-JP" altLang="en-US" sz="2400" b="1" kern="0" spc="-150" dirty="0">
                <a:solidFill>
                  <a:schemeClr val="bg1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DINPro"/>
              </a:rPr>
              <a:t>播磨町社会福祉協議会</a:t>
            </a:r>
            <a:endParaRPr kumimoji="0" lang="en-US" altLang="ja-JP" sz="1800" b="1" kern="0" spc="-150" dirty="0">
              <a:solidFill>
                <a:schemeClr val="bg1"/>
              </a:solidFill>
              <a:latin typeface="UD デジタル 教科書体 N-R" panose="02020400000000000000" pitchFamily="17" charset="-128"/>
              <a:ea typeface="UD デジタル 教科書体 N-R" panose="02020400000000000000" pitchFamily="17" charset="-128"/>
              <a:cs typeface="DINPro"/>
            </a:endParaRPr>
          </a:p>
          <a:p>
            <a:pPr defTabSz="914400"/>
            <a:r>
              <a:rPr kumimoji="0" lang="en-US" altLang="ja-JP" sz="1800" b="1" kern="0" spc="-150" dirty="0">
                <a:solidFill>
                  <a:schemeClr val="bg1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DINPro"/>
              </a:rPr>
              <a:t>TEL</a:t>
            </a:r>
            <a:r>
              <a:rPr kumimoji="0" lang="ja-JP" altLang="en-US" sz="1800" b="1" kern="0" spc="-150" dirty="0">
                <a:solidFill>
                  <a:schemeClr val="bg1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DINPro"/>
              </a:rPr>
              <a:t>：０７９ー４３５－１７１２</a:t>
            </a:r>
            <a:endParaRPr kumimoji="0" lang="en-US" altLang="ja-JP" sz="1800" b="1" kern="0" spc="-150" dirty="0">
              <a:solidFill>
                <a:schemeClr val="bg1"/>
              </a:solidFill>
              <a:latin typeface="UD デジタル 教科書体 N-R" panose="02020400000000000000" pitchFamily="17" charset="-128"/>
              <a:ea typeface="UD デジタル 教科書体 N-R" panose="02020400000000000000" pitchFamily="17" charset="-128"/>
              <a:cs typeface="DINPro"/>
            </a:endParaRPr>
          </a:p>
          <a:p>
            <a:pPr defTabSz="914400"/>
            <a:r>
              <a:rPr kumimoji="0" lang="ja-JP" altLang="en-US" sz="1800" b="1" kern="0" spc="-150" dirty="0">
                <a:solidFill>
                  <a:schemeClr val="bg1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DINPro"/>
              </a:rPr>
              <a:t>メール</a:t>
            </a:r>
            <a:r>
              <a:rPr kumimoji="0" lang="en-US" altLang="ja-JP" sz="1800" b="1" kern="0" spc="-150" dirty="0">
                <a:solidFill>
                  <a:schemeClr val="bg1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DINPro"/>
              </a:rPr>
              <a:t>:info@harima-wel.or.jp</a:t>
            </a:r>
          </a:p>
          <a:p>
            <a:pPr defTabSz="914400"/>
            <a:endParaRPr kumimoji="0" lang="en-US" altLang="ja-JP" sz="1800" b="1" kern="0" spc="-150" dirty="0">
              <a:solidFill>
                <a:schemeClr val="bg1"/>
              </a:solidFill>
              <a:latin typeface="UD デジタル 教科書体 N-R" panose="02020400000000000000" pitchFamily="17" charset="-128"/>
              <a:ea typeface="UD デジタル 教科書体 N-R" panose="02020400000000000000" pitchFamily="17" charset="-128"/>
              <a:cs typeface="DINPro"/>
            </a:endParaRPr>
          </a:p>
          <a:p>
            <a:pPr defTabSz="914400"/>
            <a:endParaRPr kumimoji="0" lang="en-US" altLang="ja-JP" sz="1800" b="1" kern="0" spc="-150" dirty="0">
              <a:solidFill>
                <a:schemeClr val="bg1"/>
              </a:solidFill>
              <a:latin typeface="UD デジタル 教科書体 N-R" panose="02020400000000000000" pitchFamily="17" charset="-128"/>
              <a:ea typeface="UD デジタル 教科書体 N-R" panose="02020400000000000000" pitchFamily="17" charset="-128"/>
              <a:cs typeface="DINPro"/>
            </a:endParaRPr>
          </a:p>
          <a:p>
            <a:pPr defTabSz="914400"/>
            <a:r>
              <a:rPr kumimoji="0" lang="ja-JP" altLang="en-US" sz="1600" b="1" kern="0" spc="-150" dirty="0">
                <a:solidFill>
                  <a:schemeClr val="bg1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DINPro"/>
              </a:rPr>
              <a:t>　　　　　　　</a:t>
            </a:r>
            <a:endParaRPr kumimoji="0" lang="en-US" altLang="ja-JP" sz="1600" b="1" kern="0" spc="-150" dirty="0">
              <a:solidFill>
                <a:schemeClr val="bg1"/>
              </a:solidFill>
              <a:latin typeface="UD デジタル 教科書体 N-R" panose="02020400000000000000" pitchFamily="17" charset="-128"/>
              <a:ea typeface="UD デジタル 教科書体 N-R" panose="02020400000000000000" pitchFamily="17" charset="-128"/>
              <a:cs typeface="DINPro"/>
            </a:endParaRPr>
          </a:p>
        </p:txBody>
      </p:sp>
      <p:sp>
        <p:nvSpPr>
          <p:cNvPr id="59" name="object 4">
            <a:extLst>
              <a:ext uri="{FF2B5EF4-FFF2-40B4-BE49-F238E27FC236}">
                <a16:creationId xmlns:a16="http://schemas.microsoft.com/office/drawing/2014/main" id="{83210E79-8656-9D23-8542-2BC4896A10FD}"/>
              </a:ext>
            </a:extLst>
          </p:cNvPr>
          <p:cNvSpPr txBox="1"/>
          <p:nvPr/>
        </p:nvSpPr>
        <p:spPr>
          <a:xfrm>
            <a:off x="4569611" y="5194899"/>
            <a:ext cx="2268997" cy="3112261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defTabSz="914400">
              <a:lnSpc>
                <a:spcPct val="150000"/>
              </a:lnSpc>
            </a:pPr>
            <a:r>
              <a:rPr kumimoji="0" lang="ja-JP" altLang="en-US" sz="2000" b="1" kern="0" spc="-150" dirty="0">
                <a:solidFill>
                  <a:srgbClr val="FE6700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DINPro"/>
              </a:rPr>
              <a:t>　締め切り</a:t>
            </a:r>
            <a:endParaRPr kumimoji="0" lang="en-US" altLang="ja-JP" sz="2000" b="1" kern="0" spc="-150" dirty="0">
              <a:solidFill>
                <a:srgbClr val="FE6700"/>
              </a:solidFill>
              <a:latin typeface="UD デジタル 教科書体 N-R" panose="02020400000000000000" pitchFamily="17" charset="-128"/>
              <a:ea typeface="UD デジタル 教科書体 N-R" panose="02020400000000000000" pitchFamily="17" charset="-128"/>
              <a:cs typeface="DINPro"/>
            </a:endParaRPr>
          </a:p>
          <a:p>
            <a:pPr defTabSz="914400">
              <a:lnSpc>
                <a:spcPct val="150000"/>
              </a:lnSpc>
            </a:pPr>
            <a:r>
              <a:rPr kumimoji="0" lang="ja-JP" altLang="en-US" sz="1600" b="1" kern="0" spc="-150" dirty="0">
                <a:solidFill>
                  <a:srgbClr val="FE6700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DINPro"/>
              </a:rPr>
              <a:t>　　７／１５</a:t>
            </a:r>
            <a:r>
              <a:rPr kumimoji="0" lang="en-US" altLang="ja-JP" sz="1600" b="1" kern="0" spc="-150" dirty="0">
                <a:solidFill>
                  <a:srgbClr val="FE6700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DINPro"/>
              </a:rPr>
              <a:t>(</a:t>
            </a:r>
            <a:r>
              <a:rPr kumimoji="0" lang="ja-JP" altLang="en-US" sz="1600" b="1" kern="0" spc="-150" dirty="0">
                <a:solidFill>
                  <a:srgbClr val="FE6700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DINPro"/>
              </a:rPr>
              <a:t>土</a:t>
            </a:r>
            <a:r>
              <a:rPr kumimoji="0" lang="en-US" altLang="ja-JP" sz="1600" b="1" kern="0" spc="-150" dirty="0">
                <a:solidFill>
                  <a:srgbClr val="FE6700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DINPro"/>
              </a:rPr>
              <a:t>)</a:t>
            </a:r>
            <a:r>
              <a:rPr kumimoji="0" lang="ja-JP" altLang="en-US" sz="1600" b="1" kern="0" spc="-150" dirty="0">
                <a:solidFill>
                  <a:srgbClr val="FE6700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DINPro"/>
              </a:rPr>
              <a:t>まで</a:t>
            </a:r>
            <a:endParaRPr kumimoji="0" lang="en-US" altLang="ja-JP" sz="1600" b="1" kern="0" spc="-150" dirty="0">
              <a:solidFill>
                <a:srgbClr val="FE6700"/>
              </a:solidFill>
              <a:latin typeface="UD デジタル 教科書体 N-R" panose="02020400000000000000" pitchFamily="17" charset="-128"/>
              <a:ea typeface="UD デジタル 教科書体 N-R" panose="02020400000000000000" pitchFamily="17" charset="-128"/>
              <a:cs typeface="DINPro"/>
            </a:endParaRPr>
          </a:p>
          <a:p>
            <a:pPr defTabSz="914400">
              <a:lnSpc>
                <a:spcPct val="150000"/>
              </a:lnSpc>
            </a:pPr>
            <a:r>
              <a:rPr kumimoji="0" lang="ja-JP" altLang="en-US" sz="2000" b="1" kern="0" spc="-150" dirty="0">
                <a:solidFill>
                  <a:srgbClr val="737000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DINPro"/>
              </a:rPr>
              <a:t>お申し込みは</a:t>
            </a:r>
            <a:r>
              <a:rPr kumimoji="0" lang="en-US" altLang="ja-JP" sz="2000" b="1" kern="0" spc="-150" dirty="0">
                <a:solidFill>
                  <a:srgbClr val="737000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DINPro"/>
              </a:rPr>
              <a:t>…</a:t>
            </a:r>
            <a:r>
              <a:rPr kumimoji="0" lang="ja-JP" altLang="en-US" sz="2000" b="1" kern="0" spc="-150" dirty="0">
                <a:solidFill>
                  <a:srgbClr val="737000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DINPro"/>
              </a:rPr>
              <a:t>↓</a:t>
            </a:r>
            <a:endParaRPr kumimoji="0" lang="en-US" altLang="ja-JP" sz="2000" b="1" kern="0" spc="-150" dirty="0">
              <a:solidFill>
                <a:srgbClr val="737000"/>
              </a:solidFill>
              <a:latin typeface="UD デジタル 教科書体 N-R" panose="02020400000000000000" pitchFamily="17" charset="-128"/>
              <a:ea typeface="UD デジタル 教科書体 N-R" panose="02020400000000000000" pitchFamily="17" charset="-128"/>
              <a:cs typeface="DINPro"/>
            </a:endParaRPr>
          </a:p>
          <a:p>
            <a:pPr defTabSz="914400">
              <a:lnSpc>
                <a:spcPct val="150000"/>
              </a:lnSpc>
            </a:pPr>
            <a:r>
              <a:rPr kumimoji="0" lang="ja-JP" altLang="en-US" sz="2000" b="1" kern="0" spc="-150" dirty="0">
                <a:solidFill>
                  <a:srgbClr val="737000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DINPro"/>
              </a:rPr>
              <a:t>下記</a:t>
            </a:r>
            <a:r>
              <a:rPr kumimoji="0" lang="en-US" altLang="ja-JP" sz="2000" b="1" kern="0" spc="-150" dirty="0">
                <a:solidFill>
                  <a:srgbClr val="737000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DINPro"/>
              </a:rPr>
              <a:t>QR</a:t>
            </a:r>
            <a:r>
              <a:rPr kumimoji="0" lang="ja-JP" altLang="en-US" sz="2000" b="1" kern="0" spc="-150" dirty="0">
                <a:solidFill>
                  <a:srgbClr val="737000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DINPro"/>
              </a:rPr>
              <a:t>コード又はお電話で受付中♪</a:t>
            </a:r>
            <a:endParaRPr kumimoji="0" lang="en-US" altLang="ja-JP" sz="2000" b="1" kern="0" spc="-150" dirty="0">
              <a:solidFill>
                <a:srgbClr val="737000"/>
              </a:solidFill>
              <a:latin typeface="UD デジタル 教科書体 N-R" panose="02020400000000000000" pitchFamily="17" charset="-128"/>
              <a:ea typeface="UD デジタル 教科書体 N-R" panose="02020400000000000000" pitchFamily="17" charset="-128"/>
              <a:cs typeface="DINPro"/>
            </a:endParaRPr>
          </a:p>
          <a:p>
            <a:pPr defTabSz="914400">
              <a:lnSpc>
                <a:spcPct val="150000"/>
              </a:lnSpc>
            </a:pPr>
            <a:endParaRPr kumimoji="0" lang="en-US" altLang="ja-JP" sz="2000" b="1" kern="0" spc="-150" dirty="0">
              <a:solidFill>
                <a:srgbClr val="FE6700"/>
              </a:solidFill>
              <a:latin typeface="UD デジタル 教科書体 N-R" panose="02020400000000000000" pitchFamily="17" charset="-128"/>
              <a:ea typeface="UD デジタル 教科書体 N-R" panose="02020400000000000000" pitchFamily="17" charset="-128"/>
              <a:cs typeface="DINPro"/>
            </a:endParaRPr>
          </a:p>
          <a:p>
            <a:pPr defTabSz="914400">
              <a:lnSpc>
                <a:spcPct val="150000"/>
              </a:lnSpc>
            </a:pPr>
            <a:endParaRPr kumimoji="0" lang="en-US" altLang="ja-JP" sz="2000" b="1" kern="0" spc="-150" dirty="0">
              <a:solidFill>
                <a:srgbClr val="FE6700"/>
              </a:solidFill>
              <a:latin typeface="UD デジタル 教科書体 N-R" panose="02020400000000000000" pitchFamily="17" charset="-128"/>
              <a:ea typeface="UD デジタル 教科書体 N-R" panose="02020400000000000000" pitchFamily="17" charset="-128"/>
              <a:cs typeface="DINPro"/>
            </a:endParaRP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CA6A9EB9-D240-235E-A778-508DB0E636C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575246" y="9170640"/>
            <a:ext cx="799432" cy="733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369219"/>
      </p:ext>
    </p:extLst>
  </p:cSld>
  <p:clrMapOvr>
    <a:masterClrMapping/>
  </p:clrMapOvr>
</p:sld>
</file>

<file path=ppt/theme/theme1.xml><?xml version="1.0" encoding="utf-8"?>
<a:theme xmlns:a="http://schemas.openxmlformats.org/drawingml/2006/main" name="11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プレゼンテーション1" id="{D14BBAA0-EBDA-4F80-B5E5-6A060B58EB30}" vid="{E91C9F3B-FA2D-4D28-9E30-9B6A997020B2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11</Template>
  <TotalTime>0</TotalTime>
  <Words>129</Words>
  <Application>Microsoft Office PowerPoint</Application>
  <PresentationFormat>ユーザー設定</PresentationFormat>
  <Paragraphs>23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HGPｺﾞｼｯｸM</vt:lpstr>
      <vt:lpstr>HGSｺﾞｼｯｸE</vt:lpstr>
      <vt:lpstr>UD デジタル 教科書体 N-R</vt:lpstr>
      <vt:lpstr>Arial</vt:lpstr>
      <vt:lpstr>Calibri</vt:lpstr>
      <vt:lpstr>Calibri Light</vt:lpstr>
      <vt:lpstr>11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2013-07-04T11:22:33Z</dcterms:created>
  <dcterms:modified xsi:type="dcterms:W3CDTF">2023-05-30T02:43:04Z</dcterms:modified>
</cp:coreProperties>
</file>